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D82FB-4259-4ADF-AF8A-EC1DF2D8D4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D06286-42EF-4C68-BDE5-CFD2387C3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7B6463-C444-4746-A90E-82BF99CF3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184F-3CBA-4E1D-82B5-DAAEAC07884C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1803E-BB38-4817-9ACF-7DFAA3AD6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D5180-18E3-4885-8591-0C92BA1AE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ED2A-76E0-4FC2-9988-A2F7D15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1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8EA54-BB1A-4A55-81FA-832237337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06196E-1293-43AF-ACE6-69B0F4C527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D7755-4EEB-45D9-ABA8-486F2C5F7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184F-3CBA-4E1D-82B5-DAAEAC07884C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A107D-ED34-4479-9EB3-A911961FD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F53F28-DDB8-4547-A7AD-642891E46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ED2A-76E0-4FC2-9988-A2F7D15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26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F59F8F-4871-4744-9B55-2C5256E13C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9AB625-8B26-4E71-A808-FA8D31F26F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5F03C-D946-450D-B693-3C811F81A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184F-3CBA-4E1D-82B5-DAAEAC07884C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77968-F7A8-4B6E-9C0A-AFB076453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5EA1E-16E4-40CD-BB48-322973A97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ED2A-76E0-4FC2-9988-A2F7D15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96570-B585-473C-A3E5-CFB0088B1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E9AE4-B343-4C44-ABFC-E5A04B2B1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BA3DF-024C-4DC1-A1CB-B798CB6D7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184F-3CBA-4E1D-82B5-DAAEAC07884C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8A9E32-64B7-4393-BB54-98F33D6E6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08C4B4-CF09-4199-8FF5-DDD54093B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ED2A-76E0-4FC2-9988-A2F7D15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9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BC302-15CB-45DA-9452-E19697DE5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BBAB1F-5656-4BA8-B2DA-2354554CA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222975-B239-407D-AB56-04F1BA7A6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184F-3CBA-4E1D-82B5-DAAEAC07884C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ED2E6-F53F-4A92-9EF6-39A1C1077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6D840A-F9A6-4AA4-AA6C-18F59824F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ED2A-76E0-4FC2-9988-A2F7D15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60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EB9A0-CA96-4056-9B5B-6369A2D72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0D779-B294-463B-8333-BA7F19E9DA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8BFED7-1214-439E-A4B6-D060A18F91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76E541-913F-4E23-8676-5E1E62308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184F-3CBA-4E1D-82B5-DAAEAC07884C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CE51E-C62F-4F55-8716-3C688ACCF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134049-C7A9-493D-8449-C7A08445A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ED2A-76E0-4FC2-9988-A2F7D15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003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AA719-D1A2-43DC-B285-A4E5512B6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4CD656-52DE-4AA1-97B6-1FE1618D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C35911-4B5C-4951-846A-92B73F117B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849A6B-438B-440F-A2F4-6C8911B1B1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04B326-8FF8-4160-A7E8-D83DD8EC82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6DECD9-6DE5-4760-A3FE-34256A74F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184F-3CBA-4E1D-82B5-DAAEAC07884C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B709D1-8F34-4EF5-8DBC-D2174B44E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7A8B9D-E486-4713-B17B-2A83ACFFF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ED2A-76E0-4FC2-9988-A2F7D15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066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50873-FF66-4D47-B983-E4DD0DD06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BAAC28-3550-4377-BCFF-141B49141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184F-3CBA-4E1D-82B5-DAAEAC07884C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77EE01-0117-4BEE-8E2B-568F7B8DD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FEB964-9675-438C-9AB2-218B249CA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ED2A-76E0-4FC2-9988-A2F7D15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506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38C52A-5EA0-49F4-B9B0-ACB2EC2E3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184F-3CBA-4E1D-82B5-DAAEAC07884C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444004-CF45-4429-806B-51CB618C8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462EAA-1C31-404F-9D98-59552CA6B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ED2A-76E0-4FC2-9988-A2F7D15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95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D28CD-0E79-40A7-84A0-F0C753FDE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7DCB2-EB4D-492E-A451-1276DAF0B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FA0887-CE67-4070-A866-9C85E63510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EDB8BF-47F2-433B-A463-6F12FA33E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184F-3CBA-4E1D-82B5-DAAEAC07884C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B8CFDE-EE42-4EC0-8990-4EF1810BD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040911-E869-4115-96CA-9278645E4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ED2A-76E0-4FC2-9988-A2F7D15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59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FEC81-52A5-4422-9329-638CB8762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28E830-EECA-4574-806A-778357A0C6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0F3675-EEB9-407D-902B-C4DD76F504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2D454D-F1BC-46BD-B455-7FFEDE6B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184F-3CBA-4E1D-82B5-DAAEAC07884C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4ACDBF-4E17-4871-B1CA-2D87C2C3B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C08D9-0ACC-46D8-ACFD-69D70809D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ED2A-76E0-4FC2-9988-A2F7D15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781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FD586C-80EB-4A58-B509-90B293F52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495EF6-4743-4FE4-8011-4E42D3DDD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B1936F-878D-4579-AD55-C07ABCCFEB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F184F-3CBA-4E1D-82B5-DAAEAC07884C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2980D-3E00-4E3E-8805-86401115D5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24995-BBD3-427B-9228-7CFFB5DE34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9ED2A-76E0-4FC2-9988-A2F7D15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15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9898C-5430-485F-8874-BB9FD810C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while loop day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46812B-3875-4B85-B791-F3601218BC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10/21/2019</a:t>
            </a:r>
          </a:p>
        </p:txBody>
      </p:sp>
    </p:spTree>
    <p:extLst>
      <p:ext uri="{BB962C8B-B14F-4D97-AF65-F5344CB8AC3E}">
        <p14:creationId xmlns:p14="http://schemas.microsoft.com/office/powerpoint/2010/main" val="3667457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2BFAA-B453-49AB-8C34-0FEDEC451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Targets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68B8B-D208-4CB9-AB27-9EEFEB367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</a:t>
            </a:r>
            <a:r>
              <a:rPr lang="en-US" dirty="0" err="1"/>
              <a:t>Math.random</a:t>
            </a:r>
            <a:r>
              <a:rPr lang="en-US" dirty="0"/>
              <a:t>() and the while loop</a:t>
            </a:r>
          </a:p>
          <a:p>
            <a:r>
              <a:rPr lang="en-US" dirty="0"/>
              <a:t>Be able to create a simple card game that uses the while loop.</a:t>
            </a:r>
          </a:p>
        </p:txBody>
      </p:sp>
    </p:spTree>
    <p:extLst>
      <p:ext uri="{BB962C8B-B14F-4D97-AF65-F5344CB8AC3E}">
        <p14:creationId xmlns:p14="http://schemas.microsoft.com/office/powerpoint/2010/main" val="3756281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2F71A358-C576-4A12-9C7A-E115B7C0C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1100" y="209548"/>
            <a:ext cx="3505200" cy="2319339"/>
          </a:xfrm>
        </p:spPr>
        <p:txBody>
          <a:bodyPr>
            <a:normAutofit fontScale="90000"/>
          </a:bodyPr>
          <a:lstStyle/>
          <a:p>
            <a:r>
              <a:rPr lang="en-US" altLang="en-US" sz="2800"/>
              <a:t>Black Jack</a:t>
            </a:r>
            <a:r>
              <a:rPr lang="en-US" altLang="en-US" sz="2800" dirty="0"/>
              <a:t>: </a:t>
            </a:r>
            <a:br>
              <a:rPr lang="en-US" altLang="en-US" sz="2800" dirty="0"/>
            </a:br>
            <a:r>
              <a:rPr lang="en-US" altLang="en-US" sz="2800" dirty="0"/>
              <a:t>Complete one or more of the following.</a:t>
            </a:r>
            <a:br>
              <a:rPr lang="en-US" altLang="en-US" sz="2800" dirty="0"/>
            </a:br>
            <a:br>
              <a:rPr lang="en-US" altLang="en-US" sz="2800" dirty="0"/>
            </a:br>
            <a:r>
              <a:rPr lang="en-US" altLang="en-US" sz="2800" dirty="0"/>
              <a:t>If stuck: Hands on, pseudocode, dry run, code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A192A-7100-4828-BD32-ABAE41B2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>
            <a:noAutofit/>
          </a:bodyPr>
          <a:lstStyle/>
          <a:p>
            <a:r>
              <a:rPr lang="en-US" altLang="en-US" sz="1800" dirty="0"/>
              <a:t>Level I</a:t>
            </a:r>
          </a:p>
          <a:p>
            <a:pPr lvl="1"/>
            <a:r>
              <a:rPr lang="en-US" altLang="en-US" sz="1600" dirty="0"/>
              <a:t>Write a program that allows a human user to play "blackjack" against a dealer.</a:t>
            </a:r>
          </a:p>
          <a:p>
            <a:pPr lvl="1"/>
            <a:r>
              <a:rPr lang="en-US" altLang="en-US" sz="1600" dirty="0"/>
              <a:t>Pick two values from 1-10 for the player. These are the player's "cards".</a:t>
            </a:r>
          </a:p>
          <a:p>
            <a:pPr lvl="1"/>
            <a:r>
              <a:rPr lang="en-US" altLang="en-US" sz="1600" dirty="0"/>
              <a:t>Pick two more values from 1-10 for the dealer.</a:t>
            </a:r>
          </a:p>
          <a:p>
            <a:pPr lvl="1"/>
            <a:r>
              <a:rPr lang="en-US" altLang="en-US" sz="1600" dirty="0"/>
              <a:t>Whoever has the highest total is the winner. Ties go to the dealer</a:t>
            </a:r>
          </a:p>
          <a:p>
            <a:pPr lvl="1"/>
            <a:r>
              <a:rPr lang="en-US" altLang="en-US" sz="1600" dirty="0"/>
              <a:t>There is no betting, no busting, and no hitting, but the user can ‘Play again’ This is the loopy part.</a:t>
            </a:r>
          </a:p>
          <a:p>
            <a:r>
              <a:rPr lang="en-US" altLang="en-US" sz="1800" dirty="0"/>
              <a:t>Level II</a:t>
            </a:r>
          </a:p>
          <a:p>
            <a:pPr lvl="1"/>
            <a:r>
              <a:rPr lang="en-US" altLang="en-US" sz="1600" dirty="0"/>
              <a:t>Don't worry about suits or face cards; "cards" will have values from 2-11, and all values are equally likely (that is, unlike a real blackjack game, there's no greater chance of drawing a card with value 10).</a:t>
            </a:r>
          </a:p>
          <a:p>
            <a:pPr lvl="1"/>
            <a:r>
              <a:rPr lang="en-US" altLang="en-US" sz="1600" dirty="0"/>
              <a:t>Draw two cards for the player and display them.</a:t>
            </a:r>
          </a:p>
          <a:p>
            <a:pPr lvl="1"/>
            <a:r>
              <a:rPr lang="en-US" altLang="en-US" sz="1600" dirty="0"/>
              <a:t>Draw two cards for the "dealer" and display one of them, keeping the other one hidden.</a:t>
            </a:r>
          </a:p>
          <a:p>
            <a:pPr lvl="1"/>
            <a:r>
              <a:rPr lang="en-US" altLang="en-US" sz="1600" dirty="0"/>
              <a:t>Allow the player to "hit" as many times as he/she would like.</a:t>
            </a:r>
          </a:p>
          <a:p>
            <a:pPr lvl="1"/>
            <a:r>
              <a:rPr lang="en-US" altLang="en-US" sz="1600" dirty="0"/>
              <a:t>If the player "busts" (gets a total over 21), the dealer automatically wins.</a:t>
            </a:r>
          </a:p>
          <a:p>
            <a:pPr lvl="1"/>
            <a:r>
              <a:rPr lang="en-US" altLang="en-US" sz="1600" dirty="0"/>
              <a:t>Allow the dealer to hit as many times as he/she would like. Dealer should probably hit on sixteen or lower.</a:t>
            </a:r>
          </a:p>
          <a:p>
            <a:pPr lvl="1"/>
            <a:r>
              <a:rPr lang="en-US" altLang="en-US" sz="1600" dirty="0"/>
              <a:t>If the dealer busts, the player automatically wins.</a:t>
            </a:r>
          </a:p>
          <a:p>
            <a:pPr lvl="1"/>
            <a:r>
              <a:rPr lang="en-US" altLang="en-US" sz="1600" dirty="0"/>
              <a:t>Assuming no one has busted, the player with the highest total wins. Dealer wins all ties.</a:t>
            </a:r>
          </a:p>
          <a:p>
            <a:r>
              <a:rPr lang="en-US" altLang="en-US" sz="1800" dirty="0"/>
              <a:t>Level III</a:t>
            </a:r>
          </a:p>
          <a:p>
            <a:pPr lvl="1"/>
            <a:r>
              <a:rPr lang="en-US" altLang="en-US" sz="1600" dirty="0"/>
              <a:t>Use realistic card values, with suits and faces from ace to king.</a:t>
            </a:r>
          </a:p>
          <a:p>
            <a:pPr lvl="1"/>
            <a:r>
              <a:rPr lang="en-US" altLang="en-US" sz="1600" dirty="0"/>
              <a:t>Incorporate wagering.</a:t>
            </a:r>
          </a:p>
          <a:p>
            <a:pPr lvl="1"/>
            <a:r>
              <a:rPr lang="en-US" altLang="en-US" sz="1600" dirty="0"/>
              <a:t>Display some sort of graphical cards.</a:t>
            </a:r>
          </a:p>
          <a:p>
            <a:pPr lvl="1"/>
            <a:r>
              <a:rPr lang="en-US" altLang="en-US" sz="1600" dirty="0"/>
              <a:t>Anything else interesting you can think of.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5C7453-F86D-431F-96BE-4C386CD47D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9" t="33592" r="71736" b="17184"/>
          <a:stretch>
            <a:fillRect/>
          </a:stretch>
        </p:blipFill>
        <p:spPr bwMode="auto">
          <a:xfrm>
            <a:off x="8915400" y="2990851"/>
            <a:ext cx="3276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317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while loop day 2</vt:lpstr>
      <vt:lpstr>Learning Targets</vt:lpstr>
      <vt:lpstr>Black Jack:  Complete one or more of the following.  If stuck: Hands on, pseudocode, dry run, code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While loop day 2</dc:title>
  <dc:creator>Greg Smith</dc:creator>
  <cp:lastModifiedBy>Greg Smith</cp:lastModifiedBy>
  <cp:revision>3</cp:revision>
  <dcterms:created xsi:type="dcterms:W3CDTF">2019-10-21T13:54:03Z</dcterms:created>
  <dcterms:modified xsi:type="dcterms:W3CDTF">2019-10-21T14:09:24Z</dcterms:modified>
</cp:coreProperties>
</file>