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85" r:id="rId5"/>
    <p:sldId id="286" r:id="rId6"/>
    <p:sldId id="284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91" d="100"/>
          <a:sy n="91" d="100"/>
        </p:scale>
        <p:origin x="6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82FB-4259-4ADF-AF8A-EC1DF2D8D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06286-42EF-4C68-BDE5-CFD2387C3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B6463-C444-4746-A90E-82BF99CF3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1803E-BB38-4817-9ACF-7DFAA3AD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D5180-18E3-4885-8591-0C92BA1A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1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EA54-BB1A-4A55-81FA-83223733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6196E-1293-43AF-ACE6-69B0F4C52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D7755-4EEB-45D9-ABA8-486F2C5F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A107D-ED34-4479-9EB3-A911961F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53F28-DDB8-4547-A7AD-642891E4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59F8F-4871-4744-9B55-2C5256E13C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AB625-8B26-4E71-A808-FA8D31F26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F03C-D946-450D-B693-3C811F81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77968-F7A8-4B6E-9C0A-AFB07645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5EA1E-16E4-40CD-BB48-322973A9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E0374-7045-4BFA-9CA5-1F8266D50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98629-242F-4198-97F9-B944FB62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5BBC9-ECF9-4045-8E40-9B89F7E9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1B63-45E6-4405-9403-F6163D3C6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84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D7B80-5D51-4FEF-A4A5-242CC858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ECCD4-F02D-467C-B9E1-8CD774B5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C99B9-9498-48DD-94A3-4C1DA745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776E0-ADE9-48E5-8CB5-4B002A14E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00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9EF23-A891-4DEE-AD25-5A62600D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32252-B71D-43E9-B434-5B5453FB2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E34D5-E527-4AF3-ACEB-45768FB0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6362-C48B-4529-9D0D-3527E92BE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83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2A34F8-85CB-4345-A29A-9BCE10A9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95C9E9-2337-4DDD-BBA3-F1415198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08BCD2-43C2-4BA0-935D-841F52FE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F770-A19C-4510-9DCD-C6410EA73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063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BE3288C-A5DF-49B2-B339-7C71F920A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D52EBFD-68BE-47EE-BF13-2B80C6DC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9B13C0-BCFB-4A1B-B777-9ACF9601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BF5AD-7968-41A6-B152-2B9C8AD0C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322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B3CB60-B72A-41D6-9581-BDF0C617D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66750B0-CE26-475C-B25D-103B9FC6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244A90-5A9F-4704-A2E7-BF1AF14D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24D3D-2FC9-428F-98CA-46F07267C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657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544C759-81EA-44FD-A4A2-58EFC1DC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46DAB-63E0-4F49-B6BD-80DC6B79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E3981B-64AC-4690-9FF6-26C29A00A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9C54-CBB0-45B9-97E3-2BE77B610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146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E4A432-6D91-4306-BD44-B479E9C0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89025-7523-471E-BECE-34DE9482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920439-0CBD-4232-9856-1A307268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0167-1EC1-4D2B-B97D-22E6F85B6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74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96570-B585-473C-A3E5-CFB0088B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E9AE4-B343-4C44-ABFC-E5A04B2B1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BA3DF-024C-4DC1-A1CB-B798CB6D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A9E32-64B7-4393-BB54-98F33D6E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8C4B4-CF09-4199-8FF5-DDD54093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98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93A06F-A02E-461C-ADC8-F64B920D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CB185B-328E-4AF9-844A-32A37912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EF5283-E8FA-4DFE-BFE9-9EE3BB98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0CFBB-B992-443D-846A-239891D9B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748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2DBB8-5FAC-4721-B2B3-29F457FD3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7D980-1F24-421C-BB9C-48F7BF93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4F9C6-8416-4351-9FA5-DF1701BD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FE042-36C7-4391-904B-A07EC5B20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850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07F47-5BEA-4BD2-AA1F-4EC4B832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D2C67-C7D1-4DE3-9125-37F77A1C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FB913-F92E-4F26-A660-F8BAC1A5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69D85-6228-4ABD-9205-D19E44B4C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339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DB18-EE04-4BEE-AAA4-32E280D27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58838-9E92-486A-A967-11C475C45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6F747-01BE-4221-99D9-F1CC09728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1C3E0-AABF-4A6E-BA21-75A47DB2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8FEAC-B1C8-4259-99FA-49784EC0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DE8CB-606E-462D-82C6-067B8E556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010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592F-602A-451F-8A71-4ECD9A415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8650-877C-4FC9-B2A6-52277A407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3AE65-06A3-4327-B9F0-333B372A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40DFB-CE17-4A6F-BD9E-C7C2BEAE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97ABB-3953-495B-9D48-99856FB18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E49D4-1A86-415C-A8AB-C66F08480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453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19CDE-9C0E-4CE1-A66F-3DBE02982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AD7F7-045E-4E60-9BCA-6CB8A7443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4E06A-31C9-4000-BA39-B371745B4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29D59-CB16-49B8-926A-99965373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74FA1-FE78-40E4-B353-9E9285B5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7FB54-7AD0-44D4-9BDB-D538DDED3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423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AC70-1A92-4EA9-ABED-9D02021A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6031-F831-4DC1-9B64-086E9A4F7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CB852-B547-45FA-BE5B-A051CF24F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C39F5-7D77-4D41-9EE9-9B290177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08CFA-9754-4C8D-A92B-5C503F8B1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9DC78-9009-4B7B-B1FA-3B50CD0E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73915-210B-4D48-9B7D-976C89C26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363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8F64-4C4E-4DBA-ABE0-4DA6914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6D450-703C-4570-BD7A-8D926E48E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61CEE-C065-4FF1-9BCA-2C39B75D4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B1AA6-4F34-4300-9138-0B5693224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C61C2-A695-4704-B994-BDA2D1669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4DA44-15AD-41B3-8DF7-2CB1190F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A36693-8555-45D1-A5A1-020FD08E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458A2A-7B75-4CB1-B515-46D15B0B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C780B-7C06-4D06-9005-339A3F77C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528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6B9BD-60C3-4DBB-B699-BEC54908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93953-D0A7-4100-9093-4EDB32D9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01E1B-1D27-4134-8AA3-D2B6E3E0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41B3C-0995-4062-AE8D-8F925D11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99A9B-2EFB-4459-9FD5-FBAD77CF7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187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5CA96-1A7F-41E9-86C5-64367D85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CBD91-FC1B-4E1A-B971-D209133D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6A6D6-F169-492F-B3ED-EFCC31C2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6ED30-C45E-4B99-9F1A-E537F604C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39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C302-15CB-45DA-9452-E19697DE5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BAB1F-5656-4BA8-B2DA-2354554C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22975-B239-407D-AB56-04F1BA7A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ED2E6-F53F-4A92-9EF6-39A1C107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D840A-F9A6-4AA4-AA6C-18F59824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6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4A23-9FDC-42F6-B6C0-A1C3F5A71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C52C8-6989-498E-9516-A08DD325C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192C3-EA05-4F1D-B9A6-660FECD5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0B031-2379-4CE4-8CE2-C88FC837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42691-E367-4CFE-90C2-D78B54FC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7AFAB-8467-4F40-9175-4B9CC1EB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EA341-7E43-41D4-8B17-08A58E84E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235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315E-2CAA-4847-A5C4-EB86B5CB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37753E-E6FA-46A9-BFD8-E0F785B6C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5FA49-A7D2-4E31-82C2-59053CD7A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A3287-4047-44E2-A7F4-C6E3ED2C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1227C-65C0-42DC-845E-1849C59FE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82DAE-F356-43E7-9392-76DB8C88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1D4C5-D3AF-4ADC-8C60-C6973C4A7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5297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CABA3-D594-4318-9359-6272462C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8AD22-562F-401D-B5BD-BE5378E50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D6D40-76DC-4FA4-AAA2-5125C5276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65A9F-2F8E-4C58-B3E2-BD68710F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39FC6-F0F2-489F-8B00-F720A0EA8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A3657-C291-4EF1-A3C1-283593B14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631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F89117-259A-4B10-B326-5E17440C6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77E6D-DB2B-4B89-9FB7-8E3ED2B5A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1974-3CCB-4E3C-AB35-7FE55325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1B3B0-1B26-4F9F-B2F1-22AC2BBB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00EF7-43CA-4C6F-B978-D61C11B9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C62DA-3E45-41C5-9AEE-C54B00214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4260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6B06-D0BC-47E7-B974-9CEB29DC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F6B23-2A1D-41A5-BA05-C1C7A5695E6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FE9E8-DE07-42F7-B20F-AC087465E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AB4EA-1F34-4394-92B4-12DA8BE9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7AAE0-E11C-49F2-BB63-7C65771EB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877D9-8857-4029-9EBF-C0011172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B331040-A4BD-4168-8003-0B5BDFCA3A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4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EB9A0-CA96-4056-9B5B-6369A2D7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0D779-B294-463B-8333-BA7F19E9D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BFED7-1214-439E-A4B6-D060A18F9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6E541-913F-4E23-8676-5E1E6230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E51E-C62F-4F55-8716-3C688ACCF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4049-C7A9-493D-8449-C7A08445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AA719-D1A2-43DC-B285-A4E5512B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CD656-52DE-4AA1-97B6-1FE1618D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35911-4B5C-4951-846A-92B73F117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849A6B-438B-440F-A2F4-6C8911B1B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4B326-8FF8-4160-A7E8-D83DD8EC8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DECD9-6DE5-4760-A3FE-34256A74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709D1-8F34-4EF5-8DBC-D2174B44E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7A8B9D-E486-4713-B17B-2A83ACFF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6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0873-FF66-4D47-B983-E4DD0DD0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AAC28-3550-4377-BCFF-141B4914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7EE01-0117-4BEE-8E2B-568F7B8D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EB964-9675-438C-9AB2-218B249C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0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8C52A-5EA0-49F4-B9B0-ACB2EC2E3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44004-CF45-4429-806B-51CB618C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62EAA-1C31-404F-9D98-59552CA6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28CD-0E79-40A7-84A0-F0C753FD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7DCB2-EB4D-492E-A451-1276DAF0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A0887-CE67-4070-A866-9C85E6351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DB8BF-47F2-433B-A463-6F12FA33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8CFDE-EE42-4EC0-8990-4EF1810B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40911-E869-4115-96CA-9278645E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EC81-52A5-4422-9329-638CB876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8E830-EECA-4574-806A-778357A0C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F3675-EEB9-407D-902B-C4DD76F50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D454D-F1BC-46BD-B455-7FFEDE6B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ACDBF-4E17-4871-B1CA-2D87C2C3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C08D9-0ACC-46D8-ACFD-69D70809D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8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D586C-80EB-4A58-B509-90B293F5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95EF6-4743-4FE4-8011-4E42D3DDD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1936F-878D-4579-AD55-C07ABCCFE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184F-3CBA-4E1D-82B5-DAAEAC0788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2980D-3E00-4E3E-8805-86401115D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24995-BBD3-427B-9228-7CFFB5DE3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064C444-FA16-4B3D-BAAF-5913CE9CC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96DA2FF-DC75-4E65-BD0D-12E91DDBB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A53AF-1761-49E7-A5F6-57A046AA9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E88B6-49D1-4BB0-8BA4-E5F9D3D88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BB56D-BCC2-4D85-8A16-F35D8247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A4C278-50ED-469A-905E-538FC61952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2BF19E8-363E-4841-A2D3-77C297650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B603F7-5750-4360-9E9B-4B3992D3D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D73C70-AA72-42DE-AFF7-E4C4190419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369334-838E-4447-92F4-EF666CF14E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98A2ED-3FED-4F57-9D91-CC15DE6BD6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BB1F6A-D4B6-4D6A-A0E6-D1E8CA6EB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80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898C-5430-485F-8874-BB9FD810C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while loop day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6812B-3875-4B85-B791-F3601218BC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10/21/2019</a:t>
            </a:r>
          </a:p>
        </p:txBody>
      </p:sp>
    </p:spTree>
    <p:extLst>
      <p:ext uri="{BB962C8B-B14F-4D97-AF65-F5344CB8AC3E}">
        <p14:creationId xmlns:p14="http://schemas.microsoft.com/office/powerpoint/2010/main" val="366745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BFAA-B453-49AB-8C34-0FEDEC45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68B8B-D208-4CB9-AB27-9EEFEB367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fix a program that uses a while loop.</a:t>
            </a:r>
          </a:p>
          <a:p>
            <a:r>
              <a:rPr lang="en-US" dirty="0"/>
              <a:t>Be able to create a simple card game that uses the while loop.</a:t>
            </a:r>
          </a:p>
          <a:p>
            <a:r>
              <a:rPr lang="en-US" dirty="0"/>
              <a:t>Extension… Dice Golf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DF8F2E-9AF5-4399-9E46-4638A19B01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93" r="2252"/>
          <a:stretch/>
        </p:blipFill>
        <p:spPr>
          <a:xfrm>
            <a:off x="7717239" y="4109545"/>
            <a:ext cx="2094167" cy="2274898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40AE3E-D751-400E-B2E3-3C656C695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363" y="3959504"/>
            <a:ext cx="4161932" cy="23523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7BEF79-0D22-4065-BEF0-BEF4C81FBB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5825" y="513135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8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D536-EC7E-46F7-A43D-EE524ED5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03" y="606863"/>
            <a:ext cx="10515600" cy="1325563"/>
          </a:xfrm>
        </p:spPr>
        <p:txBody>
          <a:bodyPr/>
          <a:lstStyle/>
          <a:p>
            <a:r>
              <a:rPr lang="en-US" dirty="0"/>
              <a:t>Open and fix the fixwhile.java program found on the class website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2FC85F-5586-4C83-8946-9CC9F75BDC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75825"/>
            <a:ext cx="11077903" cy="18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2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F71A358-C576-4A12-9C7A-E115B7C0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0" y="209548"/>
            <a:ext cx="3505200" cy="2319339"/>
          </a:xfrm>
        </p:spPr>
        <p:txBody>
          <a:bodyPr>
            <a:normAutofit fontScale="90000"/>
          </a:bodyPr>
          <a:lstStyle/>
          <a:p>
            <a:r>
              <a:rPr lang="en-US" altLang="en-US" sz="2800"/>
              <a:t>Black Jack</a:t>
            </a:r>
            <a:r>
              <a:rPr lang="en-US" altLang="en-US" sz="2800" dirty="0"/>
              <a:t>: </a:t>
            </a:r>
            <a:br>
              <a:rPr lang="en-US" altLang="en-US" sz="2800" dirty="0"/>
            </a:br>
            <a:r>
              <a:rPr lang="en-US" altLang="en-US" sz="2800" dirty="0"/>
              <a:t>Complete one or more of the following.</a:t>
            </a:r>
            <a:br>
              <a:rPr lang="en-US" altLang="en-US" sz="2800" dirty="0"/>
            </a:br>
            <a:br>
              <a:rPr lang="en-US" altLang="en-US" sz="2800" dirty="0"/>
            </a:br>
            <a:r>
              <a:rPr lang="en-US" altLang="en-US" sz="2800" dirty="0"/>
              <a:t>If stuck: Hands on, pseudocode, dry run,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A192A-7100-4828-BD32-ABAE41B2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Level I</a:t>
            </a:r>
          </a:p>
          <a:p>
            <a:pPr lvl="1"/>
            <a:r>
              <a:rPr lang="en-US" altLang="en-US" sz="1600" dirty="0"/>
              <a:t>Write a program that allows a human user to play "blackjack" against a dealer.</a:t>
            </a:r>
          </a:p>
          <a:p>
            <a:pPr lvl="1"/>
            <a:r>
              <a:rPr lang="en-US" altLang="en-US" sz="1600" dirty="0"/>
              <a:t>Pick two values from 1-10 for the player. These are the player's "cards".</a:t>
            </a:r>
          </a:p>
          <a:p>
            <a:pPr lvl="1"/>
            <a:r>
              <a:rPr lang="en-US" altLang="en-US" sz="1600" dirty="0"/>
              <a:t>Pick two more values from 1-10 for the dealer.</a:t>
            </a:r>
          </a:p>
          <a:p>
            <a:pPr lvl="1"/>
            <a:r>
              <a:rPr lang="en-US" altLang="en-US" sz="1600" dirty="0"/>
              <a:t>Whoever has the highest total is the winner. Ties go to the dealer</a:t>
            </a:r>
          </a:p>
          <a:p>
            <a:pPr lvl="1"/>
            <a:r>
              <a:rPr lang="en-US" altLang="en-US" sz="1600" dirty="0"/>
              <a:t>There is no betting, no busting, and no hitting, but the user can ‘Play again’ This is the loopy part.</a:t>
            </a:r>
          </a:p>
          <a:p>
            <a:r>
              <a:rPr lang="en-US" altLang="en-US" sz="1800" dirty="0"/>
              <a:t>Level II</a:t>
            </a:r>
          </a:p>
          <a:p>
            <a:pPr lvl="1"/>
            <a:r>
              <a:rPr lang="en-US" altLang="en-US" sz="1600" dirty="0"/>
              <a:t>Don't worry about suits or face cards; "cards" will have values from 2-11, and all values are equally likely (that is, unlike a real blackjack game, there's no greater chance of drawing a card with value 10).</a:t>
            </a:r>
          </a:p>
          <a:p>
            <a:pPr lvl="1"/>
            <a:r>
              <a:rPr lang="en-US" altLang="en-US" sz="1600" dirty="0"/>
              <a:t>Draw two cards for the player and display them.</a:t>
            </a:r>
          </a:p>
          <a:p>
            <a:pPr lvl="1"/>
            <a:r>
              <a:rPr lang="en-US" altLang="en-US" sz="1600" dirty="0"/>
              <a:t>Draw two cards for the "dealer" and display one of them, keeping the other one hidden.</a:t>
            </a:r>
          </a:p>
          <a:p>
            <a:pPr lvl="1"/>
            <a:r>
              <a:rPr lang="en-US" altLang="en-US" sz="1600" dirty="0"/>
              <a:t>Allow the player to "hit" as many times as he/she would like.</a:t>
            </a:r>
          </a:p>
          <a:p>
            <a:pPr lvl="1"/>
            <a:r>
              <a:rPr lang="en-US" altLang="en-US" sz="1600" dirty="0"/>
              <a:t>If the player "busts" (gets a total over 21), the dealer automatically wins.</a:t>
            </a:r>
          </a:p>
          <a:p>
            <a:pPr lvl="1"/>
            <a:r>
              <a:rPr lang="en-US" altLang="en-US" sz="1600" dirty="0"/>
              <a:t>Allow the dealer to hit as many times as he/she would like. Dealer should probably hit on sixteen or lower.</a:t>
            </a:r>
          </a:p>
          <a:p>
            <a:pPr lvl="1"/>
            <a:r>
              <a:rPr lang="en-US" altLang="en-US" sz="1600" dirty="0"/>
              <a:t>If the dealer busts, the player automatically wins.</a:t>
            </a:r>
          </a:p>
          <a:p>
            <a:pPr lvl="1"/>
            <a:r>
              <a:rPr lang="en-US" altLang="en-US" sz="1600" dirty="0"/>
              <a:t>Assuming no one has busted, the player with the highest total wins. Dealer wins all ties.</a:t>
            </a:r>
          </a:p>
          <a:p>
            <a:r>
              <a:rPr lang="en-US" altLang="en-US" sz="1800" dirty="0"/>
              <a:t>Level III</a:t>
            </a:r>
          </a:p>
          <a:p>
            <a:pPr lvl="1"/>
            <a:r>
              <a:rPr lang="en-US" altLang="en-US" sz="1600" dirty="0"/>
              <a:t>Use realistic card values, with suits and faces from ace to king.</a:t>
            </a:r>
          </a:p>
          <a:p>
            <a:pPr lvl="1"/>
            <a:r>
              <a:rPr lang="en-US" altLang="en-US" sz="1600" dirty="0"/>
              <a:t>Incorporate wagering.</a:t>
            </a:r>
          </a:p>
          <a:p>
            <a:pPr lvl="1"/>
            <a:r>
              <a:rPr lang="en-US" altLang="en-US" sz="1600" dirty="0"/>
              <a:t>Display some sort of graphical cards.</a:t>
            </a:r>
          </a:p>
          <a:p>
            <a:pPr lvl="1"/>
            <a:r>
              <a:rPr lang="en-US" altLang="en-US" sz="1600" dirty="0"/>
              <a:t>Anything else interesting you can think of.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5C7453-F86D-431F-96BE-4C386CD47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" t="33592" r="71736" b="17184"/>
          <a:stretch>
            <a:fillRect/>
          </a:stretch>
        </p:blipFill>
        <p:spPr bwMode="auto">
          <a:xfrm>
            <a:off x="8915400" y="2990851"/>
            <a:ext cx="3276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>
            <a:extLst>
              <a:ext uri="{FF2B5EF4-FFF2-40B4-BE49-F238E27FC236}">
                <a16:creationId xmlns:a16="http://schemas.microsoft.com/office/drawing/2014/main" id="{2DB07008-5E65-4C9D-84D4-E6AA23787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1" y="195263"/>
            <a:ext cx="8499475" cy="1143000"/>
          </a:xfrm>
        </p:spPr>
        <p:txBody>
          <a:bodyPr/>
          <a:lstStyle/>
          <a:p>
            <a:r>
              <a:rPr lang="en-US" altLang="en-US" sz="3200"/>
              <a:t>Program Options: Complete one of the following</a:t>
            </a: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4D0D49B7-E053-4CE5-9A8A-0F9BD0D7AE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1" y="1143000"/>
            <a:ext cx="7273925" cy="5105400"/>
          </a:xfrm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en-US" altLang="en-US" sz="1800" dirty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accent5">
                    <a:lumMod val="10000"/>
                  </a:schemeClr>
                </a:solidFill>
              </a:rPr>
              <a:t>Input: An unknown number of integers.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accent5">
                    <a:lumMod val="10000"/>
                  </a:schemeClr>
                </a:solidFill>
              </a:rPr>
              <a:t>Output: The total , average, high and low values.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accent5">
                    <a:lumMod val="10000"/>
                  </a:schemeClr>
                </a:solidFill>
              </a:rPr>
              <a:t>Input: None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5">
                    <a:lumMod val="10000"/>
                  </a:schemeClr>
                </a:solidFill>
              </a:rPr>
              <a:t>Process: Roll a pair of six-sided dice and count how many rolls it takes for you to roll three sevens in a row.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5">
                    <a:lumMod val="10000"/>
                  </a:schemeClr>
                </a:solidFill>
              </a:rPr>
              <a:t>Output: Each roll and the count for the number of rolls it takes to roll three sevens in a row.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accent5">
                    <a:lumMod val="10000"/>
                  </a:schemeClr>
                </a:solidFill>
              </a:rPr>
              <a:t>Input: An unknown number of integers representing light sensor readings.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5">
                    <a:lumMod val="10000"/>
                  </a:schemeClr>
                </a:solidFill>
              </a:rPr>
              <a:t>Output: A running average of the three most recent readings.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5">
                    <a:lumMod val="10000"/>
                  </a:schemeClr>
                </a:solidFill>
              </a:rPr>
              <a:t>Determine how you will handle the first two readings and include your approach in your header notes.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5">
                    <a:lumMod val="10000"/>
                  </a:schemeClr>
                </a:solidFill>
              </a:rPr>
              <a:t>Push: Modify the program so the user can enter how many readings to consider when calculating the average.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en-US" altLang="en-US" sz="2000" dirty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en-US" altLang="en-US" sz="1800" dirty="0"/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4C09DEE3-3EFA-4640-9507-2E8246B58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550" y="4495800"/>
            <a:ext cx="123825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A843BB-C0B3-40F6-9B80-90E3313B6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altLang="en-US" sz="4400" b="1"/>
              <a:t>Dice Golf</a:t>
            </a:r>
            <a:endParaRPr lang="en-US" altLang="en-US" sz="440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Rectangle 3">
            <a:extLst>
              <a:ext uri="{FF2B5EF4-FFF2-40B4-BE49-F238E27FC236}">
                <a16:creationId xmlns:a16="http://schemas.microsoft.com/office/drawing/2014/main" id="{29DF9C21-6021-4133-B050-132CAD6FF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105" y="2410073"/>
            <a:ext cx="8759137" cy="426289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Each player in turn rolls three six-sided dice and continues to throw them until a </a:t>
            </a:r>
            <a:r>
              <a:rPr lang="en-US" altLang="en-US" sz="2400" b="1" dirty="0"/>
              <a:t>double</a:t>
            </a:r>
            <a:r>
              <a:rPr lang="en-US" altLang="en-US" sz="2400" dirty="0"/>
              <a:t> is thrown. 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Each throw that doesn't contain a double counts as a stroke. 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 throw that contains a double counts as the hole. 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 number of strokes and the throw that contained the double are counted and noted down for each player. 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18 rounds are played representing the18 holes of a golf course and the player with the lowest total of throws at the end of the game, wins.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D60291-73AC-4D74-AE74-BE181AC5F5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93" r="2252"/>
          <a:stretch/>
        </p:blipFill>
        <p:spPr>
          <a:xfrm>
            <a:off x="8617513" y="11"/>
            <a:ext cx="3574485" cy="3882970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498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Default Design</vt:lpstr>
      <vt:lpstr>while loop day 2</vt:lpstr>
      <vt:lpstr>Learning Targets</vt:lpstr>
      <vt:lpstr>Open and fix the fixwhile.java program found on the class website</vt:lpstr>
      <vt:lpstr>Black Jack:  Complete one or more of the following.  If stuck: Hands on, pseudocode, dry run, code </vt:lpstr>
      <vt:lpstr>Program Options: Complete one of the following</vt:lpstr>
      <vt:lpstr>Dice Golf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loop day 2</dc:title>
  <dc:creator>Greg Smith</dc:creator>
  <cp:lastModifiedBy>Greg Smith</cp:lastModifiedBy>
  <cp:revision>2</cp:revision>
  <dcterms:created xsi:type="dcterms:W3CDTF">2019-10-23T15:14:40Z</dcterms:created>
  <dcterms:modified xsi:type="dcterms:W3CDTF">2019-10-23T15:23:06Z</dcterms:modified>
</cp:coreProperties>
</file>