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3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6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8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5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7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0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8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1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6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B9BE-1FD0-43D4-9C00-287D893FB87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3A39-C513-4AE0-A70C-9A57E04D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2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785" y="527538"/>
            <a:ext cx="9144000" cy="1241547"/>
          </a:xfrm>
        </p:spPr>
        <p:txBody>
          <a:bodyPr/>
          <a:lstStyle/>
          <a:p>
            <a:r>
              <a:rPr lang="en-US" dirty="0" smtClean="0"/>
              <a:t>Welcome Back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5" y="2040608"/>
            <a:ext cx="5967047" cy="4026084"/>
          </a:xfrm>
        </p:spPr>
        <p:txBody>
          <a:bodyPr>
            <a:noAutofit/>
          </a:bodyPr>
          <a:lstStyle/>
          <a:p>
            <a:r>
              <a:rPr lang="en-US" sz="2800" dirty="0" smtClean="0"/>
              <a:t>Today:</a:t>
            </a:r>
          </a:p>
          <a:p>
            <a:r>
              <a:rPr lang="en-US" sz="2800" dirty="0" smtClean="0"/>
              <a:t>Pair Review </a:t>
            </a:r>
          </a:p>
          <a:p>
            <a:r>
              <a:rPr lang="en-US" sz="2800" dirty="0" err="1" smtClean="0"/>
              <a:t>Kahoot</a:t>
            </a:r>
            <a:r>
              <a:rPr lang="en-US" sz="2800" dirty="0" smtClean="0"/>
              <a:t> Review</a:t>
            </a:r>
          </a:p>
          <a:p>
            <a:r>
              <a:rPr lang="en-US" sz="2800" dirty="0" smtClean="0"/>
              <a:t>Practice Test</a:t>
            </a:r>
          </a:p>
          <a:p>
            <a:r>
              <a:rPr lang="en-US" sz="2800" dirty="0" smtClean="0"/>
              <a:t>Prep your notes for Friday’s Chapter 3 Test</a:t>
            </a:r>
            <a:endParaRPr lang="en-US" sz="2800" dirty="0"/>
          </a:p>
        </p:txBody>
      </p:sp>
      <p:pic>
        <p:nvPicPr>
          <p:cNvPr id="1026" name="Picture 2" descr="Image result for frozen ol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267" y="2286794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1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Statistics</a:t>
            </a:r>
          </a:p>
          <a:p>
            <a:pPr lvl="1"/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Standard Deviation</a:t>
            </a:r>
          </a:p>
          <a:p>
            <a:pPr lvl="1"/>
            <a:r>
              <a:rPr lang="en-US" dirty="0" smtClean="0"/>
              <a:t>Normal Distributions</a:t>
            </a:r>
          </a:p>
          <a:p>
            <a:pPr lvl="1"/>
            <a:r>
              <a:rPr lang="en-US" dirty="0" smtClean="0"/>
              <a:t>The Empirical Rule</a:t>
            </a:r>
          </a:p>
          <a:p>
            <a:r>
              <a:rPr lang="en-US" dirty="0" smtClean="0"/>
              <a:t>Review conversions</a:t>
            </a:r>
          </a:p>
          <a:p>
            <a:r>
              <a:rPr lang="en-US" dirty="0" smtClean="0"/>
              <a:t>Measuring with the Dial Caliper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3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Pair Review: Open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099538"/>
          </a:xfrm>
        </p:spPr>
        <p:txBody>
          <a:bodyPr>
            <a:normAutofit/>
          </a:bodyPr>
          <a:lstStyle/>
          <a:p>
            <a:r>
              <a:rPr lang="en-US" dirty="0" smtClean="0"/>
              <a:t>Look over your notes and share with your partner definitions for the following.  Include how to calculate if appropriate</a:t>
            </a:r>
            <a:endParaRPr lang="en-US" dirty="0" smtClean="0"/>
          </a:p>
          <a:p>
            <a:pPr lvl="1"/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Standard Deviation</a:t>
            </a:r>
          </a:p>
          <a:p>
            <a:r>
              <a:rPr lang="en-US" dirty="0" smtClean="0"/>
              <a:t>With your partner, calculate the above for the following data:</a:t>
            </a:r>
          </a:p>
          <a:p>
            <a:pPr lvl="1"/>
            <a:r>
              <a:rPr lang="en-US" dirty="0" smtClean="0"/>
              <a:t>4, 5, 5, 6</a:t>
            </a:r>
          </a:p>
          <a:p>
            <a:r>
              <a:rPr lang="en-US" dirty="0" smtClean="0"/>
              <a:t>Define the following</a:t>
            </a:r>
          </a:p>
          <a:p>
            <a:pPr lvl="1"/>
            <a:r>
              <a:rPr lang="en-US" dirty="0" smtClean="0"/>
              <a:t>Normal Distributions</a:t>
            </a:r>
          </a:p>
          <a:p>
            <a:pPr lvl="1"/>
            <a:r>
              <a:rPr lang="en-US" dirty="0" smtClean="0"/>
              <a:t>The Empirical Rule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9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Factors Pair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2.54 cm = 1 inch and 12 inches = 1 foot and 3 feet = 1 yard complete the following conversions and show your work!</a:t>
            </a:r>
          </a:p>
          <a:p>
            <a:pPr lvl="1"/>
            <a:r>
              <a:rPr lang="en-US" dirty="0" smtClean="0"/>
              <a:t>10 inches to cm</a:t>
            </a:r>
          </a:p>
          <a:p>
            <a:pPr lvl="1"/>
            <a:r>
              <a:rPr lang="en-US" dirty="0" smtClean="0"/>
              <a:t>8 feet to cm</a:t>
            </a:r>
          </a:p>
          <a:p>
            <a:pPr lvl="1"/>
            <a:r>
              <a:rPr lang="en-US" dirty="0" smtClean="0"/>
              <a:t>150 cm to yards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7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Review: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With your partner measure the following to the nearest 1/1000 of an inch.</a:t>
            </a:r>
          </a:p>
          <a:p>
            <a:pPr lvl="1"/>
            <a:r>
              <a:rPr lang="en-US" sz="3600" dirty="0" smtClean="0"/>
              <a:t>Thickness of the mouse cable</a:t>
            </a:r>
          </a:p>
          <a:p>
            <a:pPr lvl="1"/>
            <a:r>
              <a:rPr lang="en-US" sz="3600" dirty="0" smtClean="0"/>
              <a:t>Height of the mouse</a:t>
            </a:r>
          </a:p>
          <a:p>
            <a:pPr lvl="1"/>
            <a:r>
              <a:rPr lang="en-US" sz="3600" dirty="0" smtClean="0"/>
              <a:t>Width of your computer case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230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will need a calculator, paper, and something to write with.</a:t>
            </a:r>
          </a:p>
          <a:p>
            <a:r>
              <a:rPr lang="en-US" sz="3600" dirty="0" smtClean="0"/>
              <a:t>We will have two </a:t>
            </a:r>
            <a:r>
              <a:rPr lang="en-US" sz="3600" dirty="0" err="1" smtClean="0"/>
              <a:t>Kahoot</a:t>
            </a:r>
            <a:r>
              <a:rPr lang="en-US" sz="3600" dirty="0" smtClean="0"/>
              <a:t> reviews</a:t>
            </a:r>
          </a:p>
        </p:txBody>
      </p:sp>
    </p:spTree>
    <p:extLst>
      <p:ext uri="{BB962C8B-B14F-4D97-AF65-F5344CB8AC3E}">
        <p14:creationId xmlns:p14="http://schemas.microsoft.com/office/powerpoint/2010/main" val="281154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Practice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 the class website</a:t>
            </a:r>
          </a:p>
          <a:p>
            <a:r>
              <a:rPr lang="en-US" sz="4000" dirty="0" smtClean="0"/>
              <a:t>Due Friday at the beginning of the class period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800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213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Welcome Back </vt:lpstr>
      <vt:lpstr>Learning Objectives</vt:lpstr>
      <vt:lpstr>Statistics Pair Review: Open Notes</vt:lpstr>
      <vt:lpstr>Conversion Factors Pair Review</vt:lpstr>
      <vt:lpstr>Pair Review: Measurement</vt:lpstr>
      <vt:lpstr>Kahoot Review</vt:lpstr>
      <vt:lpstr>Chapter 3 Practice Test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Greg Smith</dc:creator>
  <cp:lastModifiedBy>Greg Smith</cp:lastModifiedBy>
  <cp:revision>3</cp:revision>
  <dcterms:created xsi:type="dcterms:W3CDTF">2017-01-04T15:04:16Z</dcterms:created>
  <dcterms:modified xsi:type="dcterms:W3CDTF">2017-01-04T15:10:06Z</dcterms:modified>
</cp:coreProperties>
</file>