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DF4A-E4CC-4D78-A355-9E917774FAF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4C62-E9B9-477F-A3B0-84204A28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7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DF4A-E4CC-4D78-A355-9E917774FAF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4C62-E9B9-477F-A3B0-84204A28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0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DF4A-E4CC-4D78-A355-9E917774FAF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4C62-E9B9-477F-A3B0-84204A28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57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DF4A-E4CC-4D78-A355-9E917774FAF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4C62-E9B9-477F-A3B0-84204A28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83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DF4A-E4CC-4D78-A355-9E917774FAF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4C62-E9B9-477F-A3B0-84204A28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37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DF4A-E4CC-4D78-A355-9E917774FAF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4C62-E9B9-477F-A3B0-84204A28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58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DF4A-E4CC-4D78-A355-9E917774FAF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4C62-E9B9-477F-A3B0-84204A28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28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DF4A-E4CC-4D78-A355-9E917774FAF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4C62-E9B9-477F-A3B0-84204A28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04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DF4A-E4CC-4D78-A355-9E917774FAF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4C62-E9B9-477F-A3B0-84204A28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72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DF4A-E4CC-4D78-A355-9E917774FAF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4C62-E9B9-477F-A3B0-84204A28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94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DF4A-E4CC-4D78-A355-9E917774FAF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4C62-E9B9-477F-A3B0-84204A28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8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DF4A-E4CC-4D78-A355-9E917774FAF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4C62-E9B9-477F-A3B0-84204A28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5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DF4A-E4CC-4D78-A355-9E917774FAF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4C62-E9B9-477F-A3B0-84204A28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16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DF4A-E4CC-4D78-A355-9E917774FAF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4C62-E9B9-477F-A3B0-84204A28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17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DF4A-E4CC-4D78-A355-9E917774FAF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4C62-E9B9-477F-A3B0-84204A28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16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F6488-8D00-44B9-B696-21E37C58D61D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CDC91-BD5B-4418-B021-E3D72EF4CF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196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2F4E7-9D4F-446B-9327-AC4D968BABE3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67273-9DE2-40BB-BEB1-05AE462E68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019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50E91-606E-423F-8F1A-B826A6D74AD3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E96D8-F0EC-4BDD-90C9-FCD96E7F80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586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D0400-235C-46B6-9EFC-C4DEE20CD315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6BB52-5EBA-480E-B786-E97C17EA5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32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80F13-F6B4-42F4-BE90-B319C6F522B3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E51E7-612D-45C1-9221-05AEBFE39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979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AC0DE-61B2-49F1-9A60-BF83A7654115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7F795-4243-444D-B0E6-4C296880A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079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4FA3A-2532-4564-A80E-CEECB078DDF3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F4D2D-DA57-4A89-8E25-B3FB4CC498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76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DF4A-E4CC-4D78-A355-9E917774FAF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4C62-E9B9-477F-A3B0-84204A28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92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5E6B0-FDF5-4108-B3D3-C144788F006F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289F-DB5B-4F12-B73D-1EAB105EF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398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2A296-5A5F-43BE-AB94-2AB245D8E944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214-4E8C-48E4-B374-F9BA50E445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082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74A09-9F22-479F-9E21-AD7AA1BA572D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ACCF1-949F-4DD4-9324-716FBEEF33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228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09A43-F588-49A0-890D-D14A5814C06D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1D135-2DE9-4517-9930-8003C23168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70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DF4A-E4CC-4D78-A355-9E917774FAF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4C62-E9B9-477F-A3B0-84204A28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2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DF4A-E4CC-4D78-A355-9E917774FAF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4C62-E9B9-477F-A3B0-84204A28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9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DF4A-E4CC-4D78-A355-9E917774FAF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4C62-E9B9-477F-A3B0-84204A28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2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DF4A-E4CC-4D78-A355-9E917774FAF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4C62-E9B9-477F-A3B0-84204A28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DF4A-E4CC-4D78-A355-9E917774FAF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4C62-E9B9-477F-A3B0-84204A28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9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DF4A-E4CC-4D78-A355-9E917774FAF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4C62-E9B9-477F-A3B0-84204A28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9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BDF4A-E4CC-4D78-A355-9E917774FAF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04C62-E9B9-477F-A3B0-84204A28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1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BDF4A-E4CC-4D78-A355-9E917774FAF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04C62-E9B9-477F-A3B0-84204A28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4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34C0B2-821A-4C62-A5B5-A27A486BE249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5F60135-6054-41AF-A481-C8282D31D6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82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0"/>
            <a:ext cx="9144000" cy="1096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Intro. to Engineering 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7400" y="3355050"/>
            <a:ext cx="6464300" cy="1655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Virtual Team Project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5/26/2017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Learning Targets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0" y="1244600"/>
            <a:ext cx="7886700" cy="4627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Understand the timeline for this project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 able to open STEP files from Churchill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Understand your ‘next steps’ to complete the project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Plan what you will be able to complete by Wednesday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Due Dates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0" y="127000"/>
            <a:ext cx="7721600" cy="46275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ALL Part Files complete by the end of class on Wednesday 5/31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All assemblies done 6/2 by the beginning of the class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Presentation models completed by the end of class 6/2 (Next Friday)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Working Drawings Complete 6/2 end of the day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Teams with Seniors need to complete their presentations in 6/2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Senior Teams present on 6/5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Non-Senior Teams Final Presentation 6/7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4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Churchill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1549400"/>
            <a:ext cx="7886700" cy="4627563"/>
          </a:xfrm>
        </p:spPr>
        <p:txBody>
          <a:bodyPr>
            <a:normAutofit/>
          </a:bodyPr>
          <a:lstStyle/>
          <a:p>
            <a:r>
              <a:rPr lang="en-US" dirty="0" smtClean="0"/>
              <a:t>Churchill Part Files are saved as STEP files.  </a:t>
            </a:r>
          </a:p>
          <a:p>
            <a:pPr lvl="1"/>
            <a:r>
              <a:rPr lang="en-US" dirty="0" smtClean="0"/>
              <a:t>Tested with downloading the file, then open the file with Inventor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1" y="2874963"/>
            <a:ext cx="5067300" cy="380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9"/>
            <a:ext cx="12192000" cy="6843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Desktop Teams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100" y="3949700"/>
            <a:ext cx="9499600" cy="28067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No connection/No communication/No direction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Make an organizer with West Salem only members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Meet the design specifications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Base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Other modules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Simple connection method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Share files with Churchill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-12701"/>
            <a:ext cx="4940300" cy="1325563"/>
          </a:xfrm>
        </p:spPr>
        <p:txBody>
          <a:bodyPr/>
          <a:lstStyle/>
          <a:p>
            <a:r>
              <a:rPr lang="en-US" dirty="0" smtClean="0"/>
              <a:t>Miniature Golf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440656"/>
            <a:ext cx="5892800" cy="52268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Design Engineers</a:t>
            </a:r>
          </a:p>
          <a:p>
            <a:pPr lvl="1"/>
            <a:r>
              <a:rPr lang="en-US" dirty="0" smtClean="0"/>
              <a:t>Complete Base (20’x25’)</a:t>
            </a:r>
          </a:p>
          <a:p>
            <a:pPr lvl="1"/>
            <a:r>
              <a:rPr lang="en-US" dirty="0" smtClean="0"/>
              <a:t>Add entry and exit points</a:t>
            </a:r>
          </a:p>
          <a:p>
            <a:pPr lvl="1"/>
            <a:r>
              <a:rPr lang="en-US" dirty="0" smtClean="0"/>
              <a:t>Add fairway</a:t>
            </a:r>
          </a:p>
          <a:p>
            <a:pPr lvl="1"/>
            <a:r>
              <a:rPr lang="en-US" dirty="0" smtClean="0"/>
              <a:t>Add hole</a:t>
            </a:r>
          </a:p>
          <a:p>
            <a:pPr lvl="1"/>
            <a:r>
              <a:rPr lang="en-US" dirty="0" smtClean="0"/>
              <a:t>Add elements/obstacles</a:t>
            </a:r>
          </a:p>
          <a:p>
            <a:r>
              <a:rPr lang="en-US" dirty="0" smtClean="0"/>
              <a:t>Project Manager</a:t>
            </a:r>
          </a:p>
          <a:p>
            <a:pPr lvl="1"/>
            <a:r>
              <a:rPr lang="en-US" dirty="0" smtClean="0"/>
              <a:t>Make course shell showing the flow between holes.</a:t>
            </a:r>
          </a:p>
          <a:p>
            <a:pPr lvl="2"/>
            <a:r>
              <a:rPr lang="en-US" dirty="0" smtClean="0"/>
              <a:t>Use 20’x25’x1’ extrusions for marking the spaces.  Replace these as holes are completed and sent to you.</a:t>
            </a:r>
          </a:p>
          <a:p>
            <a:pPr lvl="1"/>
            <a:r>
              <a:rPr lang="en-US" dirty="0" smtClean="0"/>
              <a:t>Tee-off pad</a:t>
            </a:r>
          </a:p>
          <a:p>
            <a:pPr lvl="1"/>
            <a:r>
              <a:rPr lang="en-US" dirty="0" smtClean="0"/>
              <a:t>Scoring Podium</a:t>
            </a:r>
          </a:p>
          <a:p>
            <a:pPr lvl="1"/>
            <a:r>
              <a:rPr lang="en-US" dirty="0" smtClean="0"/>
              <a:t>150 ft^2 podium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0"/>
            <a:ext cx="3057550" cy="46609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463059"/>
              </p:ext>
            </p:extLst>
          </p:nvPr>
        </p:nvGraphicFramePr>
        <p:xfrm>
          <a:off x="6286500" y="2765425"/>
          <a:ext cx="2578100" cy="3911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9050">
                  <a:extLst>
                    <a:ext uri="{9D8B030D-6E8A-4147-A177-3AD203B41FA5}">
                      <a16:colId xmlns:a16="http://schemas.microsoft.com/office/drawing/2014/main" val="98694845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val="1115155354"/>
                    </a:ext>
                  </a:extLst>
                </a:gridCol>
              </a:tblGrid>
              <a:tr h="1303867">
                <a:tc>
                  <a:txBody>
                    <a:bodyPr/>
                    <a:lstStyle/>
                    <a:p>
                      <a:r>
                        <a:rPr lang="en-US" dirty="0" smtClean="0"/>
                        <a:t>Retail / Rental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Hole 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458527"/>
                  </a:ext>
                </a:extLst>
              </a:tr>
              <a:tr h="1303867">
                <a:tc>
                  <a:txBody>
                    <a:bodyPr/>
                    <a:lstStyle/>
                    <a:p>
                      <a:r>
                        <a:rPr lang="en-US" dirty="0" smtClean="0"/>
                        <a:t>Hole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Hole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189786"/>
                  </a:ext>
                </a:extLst>
              </a:tr>
              <a:tr h="1303867">
                <a:tc>
                  <a:txBody>
                    <a:bodyPr/>
                    <a:lstStyle/>
                    <a:p>
                      <a:r>
                        <a:rPr lang="en-US" dirty="0" smtClean="0"/>
                        <a:t>Hole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Hole 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51117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531100" y="6045200"/>
            <a:ext cx="152400" cy="413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93000" y="2794000"/>
            <a:ext cx="152400" cy="413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05800" y="4016375"/>
            <a:ext cx="444500" cy="12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86600" y="5306217"/>
            <a:ext cx="444500" cy="12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48500" y="4004468"/>
            <a:ext cx="444500" cy="12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175500" y="3848100"/>
            <a:ext cx="95250" cy="377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251700" y="5156200"/>
            <a:ext cx="95250" cy="377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8528050" y="5156200"/>
            <a:ext cx="120650" cy="377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8489950" y="3873500"/>
            <a:ext cx="120650" cy="377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69300" y="5324475"/>
            <a:ext cx="444500" cy="12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7346950" y="6251971"/>
            <a:ext cx="552450" cy="113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ular Callout 19"/>
          <p:cNvSpPr/>
          <p:nvPr/>
        </p:nvSpPr>
        <p:spPr>
          <a:xfrm>
            <a:off x="4038600" y="155180"/>
            <a:ext cx="5054600" cy="25638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Wed 5/31 All part files</a:t>
            </a:r>
          </a:p>
          <a:p>
            <a:pPr algn="ctr"/>
            <a:r>
              <a:rPr lang="en-US" sz="2000" dirty="0" smtClean="0"/>
              <a:t>Friday 6/2 Assemblies, working drawings and senior presentations</a:t>
            </a:r>
          </a:p>
          <a:p>
            <a:pPr algn="ctr"/>
            <a:r>
              <a:rPr lang="en-US" sz="2000" dirty="0" smtClean="0"/>
              <a:t>Monday 5/5 Senior Groups give presentation</a:t>
            </a:r>
          </a:p>
          <a:p>
            <a:pPr algn="ctr"/>
            <a:r>
              <a:rPr lang="en-US" sz="2000" dirty="0" smtClean="0"/>
              <a:t>Rest finish preparing presentation</a:t>
            </a:r>
          </a:p>
          <a:p>
            <a:pPr algn="ctr"/>
            <a:r>
              <a:rPr lang="en-US" sz="2000" dirty="0" smtClean="0"/>
              <a:t>Wednesday 5/7 Non-senior presentations</a:t>
            </a:r>
          </a:p>
          <a:p>
            <a:pPr algn="ctr"/>
            <a:endParaRPr lang="en-US" sz="2000" dirty="0"/>
          </a:p>
        </p:txBody>
      </p:sp>
      <p:sp>
        <p:nvSpPr>
          <p:cNvPr id="21" name="Right Arrow 20"/>
          <p:cNvSpPr/>
          <p:nvPr/>
        </p:nvSpPr>
        <p:spPr>
          <a:xfrm flipH="1">
            <a:off x="7366000" y="3064270"/>
            <a:ext cx="450850" cy="129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943600" y="457200"/>
            <a:ext cx="4724400" cy="1752600"/>
          </a:xfrm>
        </p:spPr>
        <p:txBody>
          <a:bodyPr/>
          <a:lstStyle/>
          <a:p>
            <a:pPr eaLnBrk="1" hangingPunct="1"/>
            <a:r>
              <a:rPr lang="en-US" altLang="en-US" sz="2800"/>
              <a:t>What is Turned in by </a:t>
            </a:r>
            <a:r>
              <a:rPr lang="en-US" altLang="en-US" sz="2800" b="1" u="sng"/>
              <a:t>Individuals:</a:t>
            </a: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800"/>
              <a:t>A PowerPoint with the following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752600" y="446088"/>
            <a:ext cx="8153400" cy="58674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000" dirty="0"/>
              <a:t>Team members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/>
              <a:t>Project Name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/>
              <a:t>Team Norm Summary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/>
              <a:t>Specifications and </a:t>
            </a:r>
            <a:r>
              <a:rPr lang="en-US" sz="2000" dirty="0" smtClean="0"/>
              <a:t>Constraints</a:t>
            </a:r>
            <a:endParaRPr lang="en-US" sz="20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/>
              <a:t>Concepts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1600" dirty="0"/>
              <a:t>Concept Sketches: At least three solutions  per member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/>
              <a:t>Develop a Solution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1600" dirty="0"/>
              <a:t>Decision Matrix used to select the design direction (All team members will have the same matrix)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/>
              <a:t>Construct and Test a Prototype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1600" dirty="0" smtClean="0"/>
              <a:t>Your Inventor </a:t>
            </a:r>
            <a:r>
              <a:rPr lang="en-US" sz="1600" dirty="0"/>
              <a:t>Part Files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1600" dirty="0" smtClean="0"/>
              <a:t>Your Inventor </a:t>
            </a:r>
            <a:r>
              <a:rPr lang="en-US" sz="1600" dirty="0"/>
              <a:t>Dimensioned Drawing </a:t>
            </a:r>
            <a:r>
              <a:rPr lang="en-US" sz="1600" dirty="0" smtClean="0"/>
              <a:t>files</a:t>
            </a:r>
            <a:endParaRPr lang="en-US" sz="1600" dirty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1600" dirty="0"/>
              <a:t>Put screen captures in the PowerPoint.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/>
              <a:t>Assembly </a:t>
            </a:r>
            <a:r>
              <a:rPr lang="en-US" sz="2000" dirty="0" smtClean="0"/>
              <a:t>of the Team Project</a:t>
            </a:r>
            <a:endParaRPr lang="en-US" sz="2000" dirty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1600" dirty="0"/>
              <a:t>Show how all of the parts fit together and interchangeability of enhancements as appropriate.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1600" dirty="0"/>
              <a:t>Screen capture</a:t>
            </a:r>
          </a:p>
          <a:p>
            <a:pPr marL="0" indent="0" eaLnBrk="1" hangingPunct="1"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239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354</Words>
  <Application>Microsoft Office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1_Office Theme</vt:lpstr>
      <vt:lpstr>2_Office Theme</vt:lpstr>
      <vt:lpstr>Intro. to Engineering Design</vt:lpstr>
      <vt:lpstr>Learning Targets</vt:lpstr>
      <vt:lpstr>Due Dates</vt:lpstr>
      <vt:lpstr>Opening Churchill Files</vt:lpstr>
      <vt:lpstr>Desktop Teams</vt:lpstr>
      <vt:lpstr>Miniature Golf Teams</vt:lpstr>
      <vt:lpstr>What is Turned in by Individuals: A PowerPoint with the following</vt:lpstr>
    </vt:vector>
  </TitlesOfParts>
  <Company>SKPS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Intro. to Engineering Design</dc:title>
  <dc:creator>Greg Smith</dc:creator>
  <cp:lastModifiedBy>Greg Smith</cp:lastModifiedBy>
  <cp:revision>11</cp:revision>
  <dcterms:created xsi:type="dcterms:W3CDTF">2017-05-25T20:17:12Z</dcterms:created>
  <dcterms:modified xsi:type="dcterms:W3CDTF">2017-05-31T13:59:54Z</dcterms:modified>
</cp:coreProperties>
</file>