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6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" y="13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8BEC-E2D9-446E-B970-CE6E4EC93B0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815-4CC4-4736-8A0C-53D80D39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1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8BEC-E2D9-446E-B970-CE6E4EC93B0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815-4CC4-4736-8A0C-53D80D39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8BEC-E2D9-446E-B970-CE6E4EC93B0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815-4CC4-4736-8A0C-53D80D39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8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8BEC-E2D9-446E-B970-CE6E4EC93B0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815-4CC4-4736-8A0C-53D80D39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0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8BEC-E2D9-446E-B970-CE6E4EC93B0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815-4CC4-4736-8A0C-53D80D39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5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8BEC-E2D9-446E-B970-CE6E4EC93B0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815-4CC4-4736-8A0C-53D80D39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7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8BEC-E2D9-446E-B970-CE6E4EC93B0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815-4CC4-4736-8A0C-53D80D39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5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8BEC-E2D9-446E-B970-CE6E4EC93B0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815-4CC4-4736-8A0C-53D80D39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6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8BEC-E2D9-446E-B970-CE6E4EC93B0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815-4CC4-4736-8A0C-53D80D39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8BEC-E2D9-446E-B970-CE6E4EC93B0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815-4CC4-4736-8A0C-53D80D39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6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8BEC-E2D9-446E-B970-CE6E4EC93B0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815-4CC4-4736-8A0C-53D80D39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2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E8BEC-E2D9-446E-B970-CE6E4EC93B0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1815-4CC4-4736-8A0C-53D80D39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1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Corrections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</a:p>
          <a:p>
            <a:r>
              <a:rPr lang="en-US" dirty="0" smtClean="0"/>
              <a:t>Insertion Sort if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1828800" y="228600"/>
            <a:ext cx="8229600" cy="6477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1800"/>
              <a:t>import java.util.Scanner;</a:t>
            </a:r>
          </a:p>
          <a:p>
            <a:pPr marL="0" indent="0">
              <a:buNone/>
            </a:pPr>
            <a:r>
              <a:rPr lang="en-US" altLang="en-US" sz="1800"/>
              <a:t>public class SortOfFun</a:t>
            </a:r>
          </a:p>
          <a:p>
            <a:pPr marL="0" indent="0">
              <a:buNone/>
            </a:pPr>
            <a:r>
              <a:rPr lang="en-US" altLang="en-US" sz="1800"/>
              <a:t>{</a:t>
            </a:r>
          </a:p>
          <a:p>
            <a:pPr marL="0" indent="0">
              <a:buNone/>
            </a:pPr>
            <a:r>
              <a:rPr lang="en-US" altLang="en-US" sz="1800"/>
              <a:t>    public static void main(String [] args)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    </a:t>
            </a:r>
          </a:p>
          <a:p>
            <a:pPr marL="0" indent="0">
              <a:buNone/>
            </a:pPr>
            <a:r>
              <a:rPr lang="en-US" altLang="en-US" sz="1800"/>
              <a:t>    public static void selectionSort(int [] unsortedArray)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 </a:t>
            </a:r>
          </a:p>
          <a:p>
            <a:pPr marL="0" indent="0">
              <a:buNone/>
            </a:pPr>
            <a:r>
              <a:rPr lang="en-US" altLang="en-US" sz="1800"/>
              <a:t>    public static void show(int [] arrayToShow)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</a:t>
            </a:r>
          </a:p>
          <a:p>
            <a:pPr marL="0" indent="0">
              <a:buNone/>
            </a:pPr>
            <a:r>
              <a:rPr lang="en-US" altLang="en-US" sz="1800"/>
              <a:t>    public static int meany(int [] theArray)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</a:t>
            </a:r>
          </a:p>
          <a:p>
            <a:pPr marL="0" indent="0">
              <a:buNone/>
            </a:pPr>
            <a:r>
              <a:rPr lang="en-US" altLang="en-US" sz="1800"/>
              <a:t>    public static int medianfinder(int [] theArray)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</a:t>
            </a:r>
          </a:p>
          <a:p>
            <a:pPr marL="0" indent="0">
              <a:buNone/>
            </a:pPr>
            <a:r>
              <a:rPr lang="en-US" altLang="en-US" sz="1800"/>
              <a:t>}</a:t>
            </a:r>
          </a:p>
          <a:p>
            <a:pPr marL="0" indent="0">
              <a:buNone/>
            </a:pPr>
            <a:endParaRPr lang="en-US" altLang="en-US" sz="1800"/>
          </a:p>
        </p:txBody>
      </p:sp>
      <p:sp>
        <p:nvSpPr>
          <p:cNvPr id="4" name="Rounded Rectangular Callout 3"/>
          <p:cNvSpPr/>
          <p:nvPr/>
        </p:nvSpPr>
        <p:spPr>
          <a:xfrm>
            <a:off x="7467600" y="304800"/>
            <a:ext cx="2438400" cy="1066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aseline="-25000" dirty="0">
                <a:solidFill>
                  <a:srgbClr val="FFFFFF"/>
                </a:solidFill>
                <a:latin typeface="Arial"/>
              </a:rPr>
              <a:t>Shell for the Selection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Sort program.</a:t>
            </a:r>
            <a:endParaRPr lang="en-US" sz="2400" baseline="-250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8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APCS Test Corrections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/>
              <a:t>What do I do to make corrections?</a:t>
            </a:r>
            <a:r>
              <a:rPr lang="en-US" altLang="en-US" dirty="0"/>
              <a:t>     </a:t>
            </a:r>
          </a:p>
          <a:p>
            <a:r>
              <a:rPr lang="en-US" altLang="en-US" dirty="0"/>
              <a:t>Use your brain and, if necessary, chapter notes/text/notebook to find the correct answer.  </a:t>
            </a:r>
            <a:r>
              <a:rPr lang="en-US" altLang="en-US" b="1" dirty="0"/>
              <a:t>Write the correct answer</a:t>
            </a:r>
            <a:r>
              <a:rPr lang="en-US" altLang="en-US" dirty="0"/>
              <a:t>. </a:t>
            </a:r>
          </a:p>
          <a:p>
            <a:r>
              <a:rPr lang="en-US" altLang="en-US" dirty="0"/>
              <a:t>Write </a:t>
            </a:r>
            <a:r>
              <a:rPr lang="en-US" altLang="en-US" b="1" dirty="0"/>
              <a:t>why</a:t>
            </a:r>
            <a:r>
              <a:rPr lang="en-US" altLang="en-US" dirty="0"/>
              <a:t> you consider your answer to be correct, by supporting your answer </a:t>
            </a:r>
          </a:p>
          <a:p>
            <a:r>
              <a:rPr lang="en-US" altLang="en-US" dirty="0"/>
              <a:t>Write why you got the answer wrong.  This requires reflection on how you interpreted the question/answer and why you believe your misinterpreted it.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7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 smtClean="0"/>
              <a:t>What will I get for making corrections?</a:t>
            </a:r>
            <a:r>
              <a:rPr lang="en-US" altLang="en-US" b="1" smtClean="0"/>
              <a:t>    </a:t>
            </a:r>
            <a:endParaRPr lang="en-US" altLang="en-US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 this test.  I will regrade it after test corrections and record the corrected test score</a:t>
            </a:r>
          </a:p>
          <a:p>
            <a:r>
              <a:rPr lang="en-US" altLang="en-US" dirty="0" smtClean="0"/>
              <a:t>Other </a:t>
            </a:r>
            <a:r>
              <a:rPr lang="en-US" altLang="en-US" dirty="0"/>
              <a:t>benefits include reviewing information, which confused you, increasing your understanding of Computer Science, and improving your multiple choice test taking skills.  </a:t>
            </a:r>
          </a:p>
        </p:txBody>
      </p:sp>
    </p:spTree>
    <p:extLst>
      <p:ext uri="{BB962C8B-B14F-4D97-AF65-F5344CB8AC3E}">
        <p14:creationId xmlns:p14="http://schemas.microsoft.com/office/powerpoint/2010/main" val="17393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 smtClean="0"/>
              <a:t>How long do I have to make corrections?</a:t>
            </a:r>
            <a:r>
              <a:rPr lang="en-US" altLang="en-US" b="1" smtClean="0"/>
              <a:t>  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have one week after the exam is returned.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b="1" i="1" dirty="0"/>
              <a:t>Do I have to make corrections? </a:t>
            </a:r>
            <a:endParaRPr lang="en-US" dirty="0"/>
          </a:p>
          <a:p>
            <a:pPr>
              <a:defRPr/>
            </a:pPr>
            <a:r>
              <a:rPr lang="en-US" dirty="0"/>
              <a:t>No.  You will keep your initial test score</a:t>
            </a:r>
          </a:p>
        </p:txBody>
      </p:sp>
    </p:spTree>
    <p:extLst>
      <p:ext uri="{BB962C8B-B14F-4D97-AF65-F5344CB8AC3E}">
        <p14:creationId xmlns:p14="http://schemas.microsoft.com/office/powerpoint/2010/main" val="132831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altLang="en-US" sz="3600" b="1" i="1"/>
              <a:t>What should corrections look like?</a:t>
            </a:r>
            <a:r>
              <a:rPr lang="en-US" altLang="en-US" sz="3600" b="1"/>
              <a:t>    </a:t>
            </a:r>
            <a:endParaRPr lang="en-US" altLang="en-US" sz="360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268941" y="838200"/>
            <a:ext cx="11761694" cy="5943600"/>
          </a:xfrm>
        </p:spPr>
        <p:txBody>
          <a:bodyPr/>
          <a:lstStyle/>
          <a:p>
            <a:r>
              <a:rPr lang="en-US" altLang="en-US" sz="2000" u="sng" dirty="0"/>
              <a:t>Sample Question:</a:t>
            </a:r>
            <a:r>
              <a:rPr lang="en-US" altLang="en-US" sz="2000" dirty="0"/>
              <a:t>   </a:t>
            </a:r>
          </a:p>
          <a:p>
            <a:pPr>
              <a:buFontTx/>
              <a:buNone/>
            </a:pPr>
            <a:r>
              <a:rPr lang="en-US" altLang="en-US" sz="2000" dirty="0"/>
              <a:t>Colonial American taverns were all of the following </a:t>
            </a:r>
            <a:r>
              <a:rPr lang="en-US" altLang="en-US" sz="2000" i="1" dirty="0"/>
              <a:t>except:</a:t>
            </a:r>
            <a:r>
              <a:rPr lang="en-US" altLang="en-US" sz="2000" dirty="0"/>
              <a:t>   </a:t>
            </a:r>
          </a:p>
          <a:p>
            <a:pPr>
              <a:buFontTx/>
              <a:buAutoNum type="alphaUcPeriod"/>
            </a:pPr>
            <a:r>
              <a:rPr lang="en-US" altLang="en-US" sz="2000" dirty="0"/>
              <a:t>frequented mainly by the lower classes   </a:t>
            </a:r>
          </a:p>
          <a:p>
            <a:pPr>
              <a:buFontTx/>
              <a:buAutoNum type="alphaUcPeriod"/>
            </a:pPr>
            <a:r>
              <a:rPr lang="en-US" altLang="en-US" sz="2000" dirty="0"/>
              <a:t>another cradle of democracy   </a:t>
            </a:r>
          </a:p>
          <a:p>
            <a:pPr>
              <a:buFontTx/>
              <a:buAutoNum type="alphaUcPeriod"/>
            </a:pPr>
            <a:r>
              <a:rPr lang="en-US" altLang="en-US" sz="2000" dirty="0"/>
              <a:t>hotbeds of agitation for the Revolutionary movement   </a:t>
            </a:r>
          </a:p>
          <a:p>
            <a:pPr>
              <a:buFontTx/>
              <a:buAutoNum type="alphaUcPeriod"/>
            </a:pPr>
            <a:r>
              <a:rPr lang="en-US" altLang="en-US" sz="2000" dirty="0"/>
              <a:t>important in crystallizing public opinion   </a:t>
            </a:r>
          </a:p>
          <a:p>
            <a:pPr>
              <a:buFontTx/>
              <a:buAutoNum type="alphaUcPeriod"/>
            </a:pPr>
            <a:r>
              <a:rPr lang="en-US" altLang="en-US" sz="2000" dirty="0"/>
              <a:t>places providing amusement </a:t>
            </a:r>
          </a:p>
          <a:p>
            <a:r>
              <a:rPr lang="en-US" altLang="en-US" sz="2000" u="sng" dirty="0"/>
              <a:t>Question #1</a:t>
            </a:r>
            <a:r>
              <a:rPr lang="en-US" altLang="en-US" sz="2000" dirty="0"/>
              <a:t>:  _</a:t>
            </a:r>
            <a:r>
              <a:rPr lang="en-US" altLang="en-US" sz="2000" u="sng" dirty="0" err="1"/>
              <a:t>A</a:t>
            </a:r>
            <a:r>
              <a:rPr lang="en-US" altLang="en-US" sz="2000" dirty="0" err="1"/>
              <a:t>_is</a:t>
            </a:r>
            <a:r>
              <a:rPr lang="en-US" altLang="en-US" sz="2000" dirty="0"/>
              <a:t> the correct answer.  I put D because I didn’t know the term “crystallizing.”  I also didn’t understand “public opinion” so I thought this must be the “exception” answer.  I did not pick the correct answer because I thought only lower classes hung out in taverns back then. This time, when I looked at all the choices, I realized b, c and d are about the Revolution so the most likely choices are either a or e.  When I looked up information on the role of taverns, I found out all kinds of people hung out in taverns and people played cards and sang so they had amusement.</a:t>
            </a:r>
            <a:r>
              <a:rPr lang="en-US" altLang="en-US" sz="2000" b="1" dirty="0"/>
              <a:t>  </a:t>
            </a:r>
            <a:endParaRPr lang="en-US" altLang="en-US" sz="2000" dirty="0"/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693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 smtClean="0"/>
              <a:t>Will I get credit for every correction I make?</a:t>
            </a:r>
            <a:endParaRPr lang="en-US" altLang="en-US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No.  Simply copying or paraphrasing the answer will not earn you any credit.  You must show reasoning or reflection.  Here is an example of how </a:t>
            </a:r>
            <a:r>
              <a:rPr lang="en-US" altLang="en-US" b="1" u="sng" smtClean="0"/>
              <a:t>not</a:t>
            </a:r>
            <a:r>
              <a:rPr lang="en-US" altLang="en-US" smtClean="0"/>
              <a:t> to do it: </a:t>
            </a:r>
            <a:r>
              <a:rPr lang="en-US" altLang="en-US" b="1" smtClean="0"/>
              <a:t> </a:t>
            </a:r>
            <a:endParaRPr lang="en-US" altLang="en-US" smtClean="0"/>
          </a:p>
          <a:p>
            <a:r>
              <a:rPr lang="en-US" altLang="en-US" u="sng" smtClean="0"/>
              <a:t>Questions #1:</a:t>
            </a:r>
            <a:r>
              <a:rPr lang="en-US" altLang="en-US" smtClean="0"/>
              <a:t>  The answer should be _</a:t>
            </a:r>
            <a:r>
              <a:rPr lang="en-US" altLang="en-US" u="sng" smtClean="0"/>
              <a:t>A</a:t>
            </a:r>
            <a:r>
              <a:rPr lang="en-US" altLang="en-US" smtClean="0"/>
              <a:t>_.  The  “except” answer is “frequented mainly by the lower classes” because the other answers are correct.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834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6518" y="125506"/>
            <a:ext cx="10977282" cy="656216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Free Response Question.  For the questions.  </a:t>
            </a:r>
            <a:r>
              <a:rPr lang="en-US" b="1" dirty="0"/>
              <a:t>Complete </a:t>
            </a:r>
            <a:r>
              <a:rPr lang="en-US" b="1" u="sng" dirty="0"/>
              <a:t>any three</a:t>
            </a:r>
            <a:r>
              <a:rPr lang="en-US" b="1" dirty="0"/>
              <a:t> of the following.</a:t>
            </a:r>
            <a:endParaRPr lang="en-US" dirty="0"/>
          </a:p>
          <a:p>
            <a:pPr marL="0" lvl="0" indent="0">
              <a:buNone/>
            </a:pPr>
            <a:r>
              <a:rPr lang="en-US" b="1" i="1" dirty="0"/>
              <a:t>Describe the task(s) you need to accomplish(1 </a:t>
            </a:r>
            <a:r>
              <a:rPr lang="en-US" b="1" i="1" dirty="0" err="1"/>
              <a:t>pt</a:t>
            </a:r>
            <a:r>
              <a:rPr lang="en-US" b="1" i="1" dirty="0"/>
              <a:t>)</a:t>
            </a:r>
            <a:endParaRPr lang="en-US" dirty="0"/>
          </a:p>
          <a:p>
            <a:pPr marL="0" lvl="0" indent="0">
              <a:buNone/>
            </a:pPr>
            <a:r>
              <a:rPr lang="en-US" b="1" i="1" dirty="0"/>
              <a:t>List the pre-conditions(1 </a:t>
            </a:r>
            <a:r>
              <a:rPr lang="en-US" b="1" i="1" dirty="0" err="1"/>
              <a:t>pt</a:t>
            </a:r>
            <a:r>
              <a:rPr lang="en-US" b="1" i="1" dirty="0"/>
              <a:t>)</a:t>
            </a:r>
            <a:endParaRPr lang="en-US" dirty="0"/>
          </a:p>
          <a:p>
            <a:pPr marL="0" lvl="0" indent="0">
              <a:buNone/>
            </a:pPr>
            <a:r>
              <a:rPr lang="en-US" b="1" i="1" dirty="0"/>
              <a:t>List the post-condition(1 </a:t>
            </a:r>
            <a:r>
              <a:rPr lang="en-US" b="1" i="1" dirty="0" err="1"/>
              <a:t>pt</a:t>
            </a:r>
            <a:r>
              <a:rPr lang="en-US" b="1" i="1" dirty="0"/>
              <a:t>)</a:t>
            </a:r>
            <a:endParaRPr lang="en-US" dirty="0"/>
          </a:p>
          <a:p>
            <a:pPr marL="0" lvl="0" indent="0">
              <a:buNone/>
            </a:pPr>
            <a:r>
              <a:rPr lang="en-US" b="1" i="1" dirty="0"/>
              <a:t>Start coding at the header(9 pts)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 Write a Boolean method </a:t>
            </a:r>
            <a:r>
              <a:rPr lang="en-US" dirty="0" err="1"/>
              <a:t>isIncreasing</a:t>
            </a:r>
            <a:r>
              <a:rPr lang="en-US" dirty="0"/>
              <a:t>() to determine if all of the values from the start to an ending index (stop) of the array </a:t>
            </a:r>
            <a:r>
              <a:rPr lang="en-US" b="1" dirty="0" err="1"/>
              <a:t>array</a:t>
            </a:r>
            <a:r>
              <a:rPr lang="en-US" dirty="0"/>
              <a:t> are increasing in value.  </a:t>
            </a:r>
          </a:p>
          <a:p>
            <a:pPr marL="0" indent="0">
              <a:buNone/>
            </a:pPr>
            <a:r>
              <a:rPr lang="en-US" dirty="0"/>
              <a:t>/** @</a:t>
            </a:r>
            <a:r>
              <a:rPr lang="en-US" dirty="0" err="1"/>
              <a:t>param</a:t>
            </a:r>
            <a:r>
              <a:rPr lang="en-US" dirty="0"/>
              <a:t> </a:t>
            </a:r>
            <a:r>
              <a:rPr lang="en-US" b="1" dirty="0"/>
              <a:t>array</a:t>
            </a:r>
            <a:r>
              <a:rPr lang="en-US" dirty="0"/>
              <a:t> an array of positive integer values</a:t>
            </a:r>
          </a:p>
          <a:p>
            <a:pPr marL="0" indent="0">
              <a:buNone/>
            </a:pP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</a:t>
            </a:r>
            <a:r>
              <a:rPr lang="en-US" b="1" dirty="0"/>
              <a:t>stop</a:t>
            </a:r>
            <a:r>
              <a:rPr lang="en-US" dirty="0"/>
              <a:t> the last index to check</a:t>
            </a:r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b="1" dirty="0"/>
              <a:t>Precondition: </a:t>
            </a:r>
            <a:r>
              <a:rPr lang="en-US" dirty="0"/>
              <a:t>0 &lt;= stop &lt; </a:t>
            </a:r>
            <a:r>
              <a:rPr lang="en-US" dirty="0" err="1"/>
              <a:t>array.length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 @return true if for each j such that 0 &lt;= j &lt; stop, array[j] &lt; array[j + 1] ;</a:t>
            </a:r>
          </a:p>
          <a:p>
            <a:pPr marL="0" indent="0">
              <a:buNone/>
            </a:pPr>
            <a:r>
              <a:rPr lang="en-US" dirty="0"/>
              <a:t>* false otherwise</a:t>
            </a:r>
          </a:p>
          <a:p>
            <a:pPr marL="0" indent="0">
              <a:buNone/>
            </a:pPr>
            <a:r>
              <a:rPr lang="en-US" dirty="0"/>
              <a:t>*/</a:t>
            </a:r>
          </a:p>
          <a:p>
            <a:pPr marL="0" indent="0">
              <a:buNone/>
            </a:pPr>
            <a:r>
              <a:rPr lang="en-US" b="1" u="sng" dirty="0"/>
              <a:t>public static </a:t>
            </a:r>
            <a:r>
              <a:rPr lang="en-US" b="1" u="sng" dirty="0" err="1"/>
              <a:t>boolean</a:t>
            </a:r>
            <a:r>
              <a:rPr lang="en-US" b="1" u="sng" dirty="0"/>
              <a:t> </a:t>
            </a:r>
            <a:r>
              <a:rPr lang="en-US" b="1" u="sng" dirty="0" err="1"/>
              <a:t>isIncreasing</a:t>
            </a:r>
            <a:r>
              <a:rPr lang="en-US" b="1" u="sng" dirty="0"/>
              <a:t>(</a:t>
            </a:r>
            <a:r>
              <a:rPr lang="en-US" b="1" u="sng" dirty="0" err="1"/>
              <a:t>int</a:t>
            </a:r>
            <a:r>
              <a:rPr lang="en-US" b="1" u="sng" dirty="0"/>
              <a:t>[] array, </a:t>
            </a:r>
            <a:r>
              <a:rPr lang="en-US" b="1" u="sng" dirty="0" err="1"/>
              <a:t>int</a:t>
            </a:r>
            <a:r>
              <a:rPr lang="en-US" b="1" u="sng" dirty="0"/>
              <a:t> stop)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 /* implementation not shown */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691718" y="1694328"/>
            <a:ext cx="4500282" cy="824753"/>
          </a:xfrm>
          <a:prstGeom prst="wedgeRoundRectCallout">
            <a:avLst>
              <a:gd name="adj1" fmla="val -126922"/>
              <a:gd name="adj2" fmla="val -961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 state of variables, assumptions as listed in the problem.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691718" y="3236258"/>
            <a:ext cx="4500282" cy="824753"/>
          </a:xfrm>
          <a:prstGeom prst="wedgeRoundRectCallout">
            <a:avLst>
              <a:gd name="adj1" fmla="val -120547"/>
              <a:gd name="adj2" fmla="val -2353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Value(s) returned, variables changed.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566212" y="5190564"/>
            <a:ext cx="4500282" cy="1497107"/>
          </a:xfrm>
          <a:prstGeom prst="wedgeRoundRectCallout">
            <a:avLst>
              <a:gd name="adj1" fmla="val -57997"/>
              <a:gd name="adj2" fmla="val 98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header of the method is included in the question.  Copy the header in your answer then continue to code.</a:t>
            </a:r>
          </a:p>
          <a:p>
            <a:pPr algn="ctr"/>
            <a:r>
              <a:rPr lang="en-US" dirty="0" smtClean="0"/>
              <a:t>You do NOT need to include imports.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566212" y="510986"/>
            <a:ext cx="4500282" cy="824753"/>
          </a:xfrm>
          <a:prstGeom prst="wedgeRoundRectCallout">
            <a:avLst>
              <a:gd name="adj1" fmla="val -67958"/>
              <a:gd name="adj2" fmla="val -288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over the problem and give a clear summary of what the code needs to accomplish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51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Test Corrections</a:t>
            </a:r>
          </a:p>
          <a:p>
            <a:pPr lvl="1"/>
            <a:r>
              <a:rPr lang="en-US" dirty="0" smtClean="0"/>
              <a:t>S.N.O.T.</a:t>
            </a:r>
          </a:p>
          <a:p>
            <a:r>
              <a:rPr lang="en-US" dirty="0" smtClean="0"/>
              <a:t>Selection Sort Programs</a:t>
            </a:r>
          </a:p>
          <a:p>
            <a:pPr lvl="1"/>
            <a:r>
              <a:rPr lang="en-US" dirty="0" smtClean="0"/>
              <a:t>Sorting Strings using sample code.</a:t>
            </a:r>
          </a:p>
          <a:p>
            <a:pPr lvl="1"/>
            <a:r>
              <a:rPr lang="en-US" dirty="0" smtClean="0"/>
              <a:t>Sorted, mean, median</a:t>
            </a:r>
          </a:p>
          <a:p>
            <a:pPr lvl="1"/>
            <a:r>
              <a:rPr lang="en-US" dirty="0" smtClean="0"/>
              <a:t>Pushes:</a:t>
            </a:r>
          </a:p>
          <a:p>
            <a:pPr lvl="1"/>
            <a:r>
              <a:rPr lang="en-US" altLang="en-US" sz="2000" dirty="0" smtClean="0"/>
              <a:t>Find the mode: The most often occurring value.  Multiple modes? No mode?</a:t>
            </a:r>
          </a:p>
          <a:p>
            <a:pPr lvl="1"/>
            <a:r>
              <a:rPr lang="en-US" altLang="en-US" sz="2000" dirty="0" smtClean="0"/>
              <a:t>Let the user tell you how many scores prior to entering the scores</a:t>
            </a:r>
          </a:p>
          <a:p>
            <a:pPr lvl="1"/>
            <a:r>
              <a:rPr lang="en-US" altLang="en-US" sz="2000" dirty="0" smtClean="0"/>
              <a:t>Add a method that will return an array of the 5 highest scores.</a:t>
            </a:r>
          </a:p>
          <a:p>
            <a:pPr lvl="1"/>
            <a:r>
              <a:rPr lang="en-US" altLang="en-US" sz="2000" dirty="0" smtClean="0"/>
              <a:t>Add a method that will return the modified average.</a:t>
            </a:r>
          </a:p>
          <a:p>
            <a:pPr lvl="2"/>
            <a:r>
              <a:rPr lang="en-US" altLang="en-US" sz="1800" dirty="0" smtClean="0"/>
              <a:t>If the pre-sorted scores are in increasing order (continual improvement), it will return the average of the top 3 scores, otherwise with will return the entire average.</a:t>
            </a:r>
          </a:p>
          <a:p>
            <a:r>
              <a:rPr lang="en-US" dirty="0" smtClean="0"/>
              <a:t>Insertion Sort Program</a:t>
            </a:r>
          </a:p>
          <a:p>
            <a:pPr lvl="1"/>
            <a:r>
              <a:rPr lang="en-US" dirty="0" smtClean="0"/>
              <a:t>Notes on class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984375" y="0"/>
            <a:ext cx="8229600" cy="990600"/>
          </a:xfrm>
        </p:spPr>
        <p:txBody>
          <a:bodyPr/>
          <a:lstStyle/>
          <a:p>
            <a:r>
              <a:rPr lang="en-US" altLang="en-US" smtClean="0"/>
              <a:t>Selection Sort Program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1984375" y="838200"/>
            <a:ext cx="8229600" cy="6019800"/>
          </a:xfrm>
        </p:spPr>
        <p:txBody>
          <a:bodyPr/>
          <a:lstStyle/>
          <a:p>
            <a:r>
              <a:rPr lang="en-US" altLang="en-US" sz="2400"/>
              <a:t>Input 11 scores in main body</a:t>
            </a:r>
          </a:p>
          <a:p>
            <a:r>
              <a:rPr lang="en-US" altLang="en-US" sz="2400"/>
              <a:t>Output: </a:t>
            </a:r>
          </a:p>
          <a:p>
            <a:pPr lvl="1"/>
            <a:r>
              <a:rPr lang="en-US" altLang="en-US" sz="2000"/>
              <a:t>Numbers in sorted order (Low to High): Method </a:t>
            </a:r>
          </a:p>
          <a:p>
            <a:pPr lvl="1"/>
            <a:r>
              <a:rPr lang="en-US" altLang="en-US" sz="2000"/>
              <a:t>Mean (average): Method </a:t>
            </a:r>
          </a:p>
          <a:p>
            <a:pPr lvl="1"/>
            <a:r>
              <a:rPr lang="en-US" altLang="en-US" sz="2000"/>
              <a:t>Median (Middle number after sorting): Method</a:t>
            </a:r>
          </a:p>
          <a:p>
            <a:r>
              <a:rPr lang="en-US" altLang="en-US" sz="2400"/>
              <a:t>Push:	</a:t>
            </a:r>
          </a:p>
          <a:p>
            <a:pPr lvl="1"/>
            <a:r>
              <a:rPr lang="en-US" altLang="en-US" sz="2000"/>
              <a:t>Find the mode: The most often occurring value.  Multiple modes? No mode?</a:t>
            </a:r>
          </a:p>
          <a:p>
            <a:pPr lvl="1"/>
            <a:r>
              <a:rPr lang="en-US" altLang="en-US" sz="2000"/>
              <a:t>Let the user tell you how many scores prior to entering the scores</a:t>
            </a:r>
          </a:p>
          <a:p>
            <a:pPr lvl="1"/>
            <a:r>
              <a:rPr lang="en-US" altLang="en-US" sz="2000"/>
              <a:t>Add a method that will return an array of the 5 highest scores.</a:t>
            </a:r>
          </a:p>
          <a:p>
            <a:pPr lvl="1"/>
            <a:r>
              <a:rPr lang="en-US" altLang="en-US" sz="2000"/>
              <a:t>Add a method that will return the modified average.</a:t>
            </a:r>
          </a:p>
          <a:p>
            <a:pPr lvl="2"/>
            <a:r>
              <a:rPr lang="en-US" altLang="en-US" sz="1800"/>
              <a:t>If the pre-sorted scores are in increasing order (continual improvement), it will return the average of the top 3 scores, otherwise with will return the entire average.</a:t>
            </a:r>
          </a:p>
          <a:p>
            <a:pPr lvl="2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296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744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Test Corrections</vt:lpstr>
      <vt:lpstr>APCS Test Corrections</vt:lpstr>
      <vt:lpstr>What will I get for making corrections?    </vt:lpstr>
      <vt:lpstr>How long do I have to make corrections?  </vt:lpstr>
      <vt:lpstr>What should corrections look like?    </vt:lpstr>
      <vt:lpstr>Will I get credit for every correction I make?</vt:lpstr>
      <vt:lpstr>PowerPoint Presentation</vt:lpstr>
      <vt:lpstr>Outline for Today</vt:lpstr>
      <vt:lpstr>Selection Sort Program </vt:lpstr>
      <vt:lpstr>PowerPoint Presentation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Smith</dc:creator>
  <cp:lastModifiedBy>Greg Smith</cp:lastModifiedBy>
  <cp:revision>5</cp:revision>
  <dcterms:created xsi:type="dcterms:W3CDTF">2019-01-11T15:14:03Z</dcterms:created>
  <dcterms:modified xsi:type="dcterms:W3CDTF">2019-01-11T15:47:22Z</dcterms:modified>
</cp:coreProperties>
</file>