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2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5A7B-9409-4524-8477-F0789CCC3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1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D22A-6D90-47D0-A839-A766F63D3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858-EAF1-4B9E-9A99-64740F8D7F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587D-15CA-4CBF-8E50-DF967776F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2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A41F-3356-46E9-95E6-B98F8C3E9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8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EBC5-6336-4D0E-B70A-A1AE8054A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9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063C-0F86-4078-8484-FC95024BB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5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7438-3E5C-4C8F-9B1B-2EDFB4965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3EF48-95F6-43F4-B947-2D6E2C3FBB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1D32-9D47-44CB-873D-4D6921D8F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5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1DE0-225E-40F0-89A0-DE8BF23CE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3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8ADC-D511-4075-AA04-C9CE189884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06DF-56D5-4A9C-A4CC-2182BB66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EBB8-3434-49D6-B4AA-0C81A54075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Tank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4 of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The rocket</a:t>
            </a:r>
          </a:p>
        </p:txBody>
      </p:sp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458" r="7813" b="13542"/>
          <a:stretch>
            <a:fillRect/>
          </a:stretch>
        </p:blipFill>
        <p:spPr bwMode="auto">
          <a:xfrm>
            <a:off x="1600200" y="533400"/>
            <a:ext cx="8915400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8" name="AutoShape 5"/>
          <p:cNvSpPr>
            <a:spLocks noChangeArrowheads="1"/>
          </p:cNvSpPr>
          <p:nvPr/>
        </p:nvSpPr>
        <p:spPr bwMode="auto">
          <a:xfrm>
            <a:off x="7315200" y="762000"/>
            <a:ext cx="2209800" cy="838200"/>
          </a:xfrm>
          <a:prstGeom prst="wedgeRoundRectCallout">
            <a:avLst>
              <a:gd name="adj1" fmla="val 39079"/>
              <a:gd name="adj2" fmla="val 117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1)Destroy Instance</a:t>
            </a:r>
          </a:p>
        </p:txBody>
      </p:sp>
      <p:sp>
        <p:nvSpPr>
          <p:cNvPr id="149509" name="AutoShape 6"/>
          <p:cNvSpPr>
            <a:spLocks noChangeArrowheads="1"/>
          </p:cNvSpPr>
          <p:nvPr/>
        </p:nvSpPr>
        <p:spPr bwMode="auto">
          <a:xfrm>
            <a:off x="5867400" y="4572000"/>
            <a:ext cx="1752600" cy="990600"/>
          </a:xfrm>
          <a:prstGeom prst="wedgeRoundRectCallout">
            <a:avLst>
              <a:gd name="adj1" fmla="val -43750"/>
              <a:gd name="adj2" fmla="val 1161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1495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E6A0B-2FAB-4A90-B4C9-B593CC9D3CE6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make obj_rocket2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Repeat slides </a:t>
            </a:r>
            <a:r>
              <a:rPr lang="en-US" altLang="en-US" dirty="0" smtClean="0"/>
              <a:t>7-10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Next to have the tanks fire the rockets.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First check to see if the tank has a weapon and ammo in the Key Press event of the secondary fire key.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they do, then create the rocket and decrease the ammunition.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When ammo reaches 0, set the weapon to -1 to disable it.</a:t>
            </a:r>
          </a:p>
        </p:txBody>
      </p:sp>
      <p:sp>
        <p:nvSpPr>
          <p:cNvPr id="150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1D75CF-9246-4C1A-A33F-1F0838B1EAEE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045" y="-304800"/>
            <a:ext cx="991651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Tank1’s </a:t>
            </a:r>
            <a:r>
              <a:rPr lang="en-US" altLang="en-US" sz="4000" dirty="0" smtClean="0"/>
              <a:t>Shooter: If no ammo…</a:t>
            </a:r>
            <a:endParaRPr lang="en-US" altLang="en-US" sz="4000" dirty="0" smtClean="0"/>
          </a:p>
        </p:txBody>
      </p:sp>
      <p:pic>
        <p:nvPicPr>
          <p:cNvPr id="151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r="23438" b="15625"/>
          <a:stretch>
            <a:fillRect/>
          </a:stretch>
        </p:blipFill>
        <p:spPr bwMode="auto">
          <a:xfrm>
            <a:off x="2286000" y="609600"/>
            <a:ext cx="7772400" cy="63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6" name="AutoShape 5"/>
          <p:cNvSpPr>
            <a:spLocks noChangeArrowheads="1"/>
          </p:cNvSpPr>
          <p:nvPr/>
        </p:nvSpPr>
        <p:spPr bwMode="auto">
          <a:xfrm>
            <a:off x="1828800" y="533400"/>
            <a:ext cx="1828800" cy="914400"/>
          </a:xfrm>
          <a:prstGeom prst="wedgeRoundRectCallout">
            <a:avLst>
              <a:gd name="adj1" fmla="val 9634"/>
              <a:gd name="adj2" fmla="val 229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obj_tank1</a:t>
            </a:r>
          </a:p>
        </p:txBody>
      </p:sp>
      <p:sp>
        <p:nvSpPr>
          <p:cNvPr id="151557" name="AutoShape 8"/>
          <p:cNvSpPr>
            <a:spLocks noChangeArrowheads="1"/>
          </p:cNvSpPr>
          <p:nvPr/>
        </p:nvSpPr>
        <p:spPr bwMode="auto">
          <a:xfrm>
            <a:off x="2133600" y="3429000"/>
            <a:ext cx="2286000" cy="1752600"/>
          </a:xfrm>
          <a:prstGeom prst="wedgeRoundRectCallout">
            <a:avLst>
              <a:gd name="adj1" fmla="val 108889"/>
              <a:gd name="adj2" fmla="val -6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 Press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&lt;ctrl&gt;</a:t>
            </a:r>
          </a:p>
        </p:txBody>
      </p:sp>
      <p:sp>
        <p:nvSpPr>
          <p:cNvPr id="151558" name="AutoShape 9"/>
          <p:cNvSpPr>
            <a:spLocks noChangeArrowheads="1"/>
          </p:cNvSpPr>
          <p:nvPr/>
        </p:nvSpPr>
        <p:spPr bwMode="auto">
          <a:xfrm>
            <a:off x="7315200" y="838200"/>
            <a:ext cx="2667000" cy="762000"/>
          </a:xfrm>
          <a:prstGeom prst="wedgeRoundRectCallout">
            <a:avLst>
              <a:gd name="adj1" fmla="val 24819"/>
              <a:gd name="adj2" fmla="val 35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Test Variable</a:t>
            </a:r>
          </a:p>
        </p:txBody>
      </p:sp>
      <p:sp>
        <p:nvSpPr>
          <p:cNvPr id="151559" name="AutoShape 10"/>
          <p:cNvSpPr>
            <a:spLocks noChangeArrowheads="1"/>
          </p:cNvSpPr>
          <p:nvPr/>
        </p:nvSpPr>
        <p:spPr bwMode="auto">
          <a:xfrm>
            <a:off x="2514600" y="5638800"/>
            <a:ext cx="2743200" cy="1066800"/>
          </a:xfrm>
          <a:prstGeom prst="wedgeRoundRectCallout">
            <a:avLst>
              <a:gd name="adj1" fmla="val 102662"/>
              <a:gd name="adj2" fmla="val -75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Operation:smaller than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1560" name="AutoShape 11"/>
          <p:cNvSpPr>
            <a:spLocks noChangeArrowheads="1"/>
          </p:cNvSpPr>
          <p:nvPr/>
        </p:nvSpPr>
        <p:spPr bwMode="auto">
          <a:xfrm>
            <a:off x="6477000" y="5867400"/>
            <a:ext cx="99060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515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02D84E-ECB6-442E-8EF7-8035767D07E7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69" y="-304800"/>
            <a:ext cx="7422931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Exit </a:t>
            </a:r>
            <a:r>
              <a:rPr lang="en-US" altLang="en-US" sz="3600" dirty="0" smtClean="0"/>
              <a:t>or…if weapon = 0 (Rocket)…</a:t>
            </a:r>
            <a:endParaRPr lang="en-US" altLang="en-US" sz="3600" dirty="0" smtClean="0"/>
          </a:p>
        </p:txBody>
      </p:sp>
      <p:pic>
        <p:nvPicPr>
          <p:cNvPr id="152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r="22656" b="14583"/>
          <a:stretch>
            <a:fillRect/>
          </a:stretch>
        </p:blipFill>
        <p:spPr bwMode="auto">
          <a:xfrm>
            <a:off x="2209800" y="685800"/>
            <a:ext cx="7620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0" name="AutoShape 5"/>
          <p:cNvSpPr>
            <a:spLocks noChangeArrowheads="1"/>
          </p:cNvSpPr>
          <p:nvPr/>
        </p:nvSpPr>
        <p:spPr bwMode="auto">
          <a:xfrm>
            <a:off x="8001000" y="228600"/>
            <a:ext cx="1524000" cy="838200"/>
          </a:xfrm>
          <a:prstGeom prst="wedgeRoundRectCallout">
            <a:avLst>
              <a:gd name="adj1" fmla="val 32292"/>
              <a:gd name="adj2" fmla="val 260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Exit</a:t>
            </a:r>
          </a:p>
        </p:txBody>
      </p:sp>
      <p:sp>
        <p:nvSpPr>
          <p:cNvPr id="152581" name="AutoShape 6"/>
          <p:cNvSpPr>
            <a:spLocks noChangeArrowheads="1"/>
          </p:cNvSpPr>
          <p:nvPr/>
        </p:nvSpPr>
        <p:spPr bwMode="auto">
          <a:xfrm>
            <a:off x="9067800" y="4953000"/>
            <a:ext cx="1371600" cy="762000"/>
          </a:xfrm>
          <a:prstGeom prst="wedgeRoundRectCallout">
            <a:avLst>
              <a:gd name="adj1" fmla="val -46296"/>
              <a:gd name="adj2" fmla="val -12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Test Variable</a:t>
            </a:r>
          </a:p>
        </p:txBody>
      </p:sp>
      <p:sp>
        <p:nvSpPr>
          <p:cNvPr id="152582" name="AutoShape 7"/>
          <p:cNvSpPr>
            <a:spLocks noChangeArrowheads="1"/>
          </p:cNvSpPr>
          <p:nvPr/>
        </p:nvSpPr>
        <p:spPr bwMode="auto">
          <a:xfrm>
            <a:off x="2286000" y="3886200"/>
            <a:ext cx="2895600" cy="1524000"/>
          </a:xfrm>
          <a:prstGeom prst="wedgeRoundRectCallout">
            <a:avLst>
              <a:gd name="adj1" fmla="val 81250"/>
              <a:gd name="adj2" fmla="val 4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52583" name="AutoShape 8"/>
          <p:cNvSpPr>
            <a:spLocks noChangeArrowheads="1"/>
          </p:cNvSpPr>
          <p:nvPr/>
        </p:nvSpPr>
        <p:spPr bwMode="auto">
          <a:xfrm>
            <a:off x="3429000" y="5791200"/>
            <a:ext cx="1143000" cy="533400"/>
          </a:xfrm>
          <a:prstGeom prst="wedgeRoundRectCallout">
            <a:avLst>
              <a:gd name="adj1" fmla="val 145694"/>
              <a:gd name="adj2" fmla="val 78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525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26873F-B75F-4692-A1AC-91D87D78698D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66" y="-152400"/>
            <a:ext cx="11414234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Can shoot, weapon = rocket, and if there is an obj_tank2 to shoot at…</a:t>
            </a:r>
            <a:endParaRPr lang="en-US" altLang="en-US" sz="2800" dirty="0"/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23438" b="14583"/>
          <a:stretch>
            <a:fillRect/>
          </a:stretch>
        </p:blipFill>
        <p:spPr bwMode="auto">
          <a:xfrm>
            <a:off x="2667000" y="1295400"/>
            <a:ext cx="746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AutoShape 5"/>
          <p:cNvSpPr>
            <a:spLocks noChangeArrowheads="1"/>
          </p:cNvSpPr>
          <p:nvPr/>
        </p:nvSpPr>
        <p:spPr bwMode="auto">
          <a:xfrm>
            <a:off x="8153400" y="762000"/>
            <a:ext cx="1447800" cy="914400"/>
          </a:xfrm>
          <a:prstGeom prst="wedgeRoundRectCallout">
            <a:avLst>
              <a:gd name="adj1" fmla="val 10963"/>
              <a:gd name="adj2" fmla="val 101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Test Instance Count</a:t>
            </a:r>
          </a:p>
        </p:txBody>
      </p:sp>
      <p:sp>
        <p:nvSpPr>
          <p:cNvPr id="153605" name="AutoShape 6"/>
          <p:cNvSpPr>
            <a:spLocks noChangeArrowheads="1"/>
          </p:cNvSpPr>
          <p:nvPr/>
        </p:nvSpPr>
        <p:spPr bwMode="auto">
          <a:xfrm>
            <a:off x="2895600" y="3962400"/>
            <a:ext cx="2057400" cy="1524000"/>
          </a:xfrm>
          <a:prstGeom prst="wedgeRoundRectCallout">
            <a:avLst>
              <a:gd name="adj1" fmla="val 116977"/>
              <a:gd name="adj2" fmla="val 25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 obj_tank2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Number: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Larger than</a:t>
            </a:r>
          </a:p>
        </p:txBody>
      </p:sp>
      <p:sp>
        <p:nvSpPr>
          <p:cNvPr id="153606" name="AutoShape 7"/>
          <p:cNvSpPr>
            <a:spLocks noChangeArrowheads="1"/>
          </p:cNvSpPr>
          <p:nvPr/>
        </p:nvSpPr>
        <p:spPr bwMode="auto">
          <a:xfrm>
            <a:off x="3429000" y="5715000"/>
            <a:ext cx="1905000" cy="838200"/>
          </a:xfrm>
          <a:prstGeom prst="wedgeRoundRectCallout">
            <a:avLst>
              <a:gd name="adj1" fmla="val 76250"/>
              <a:gd name="adj2" fmla="val 5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536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34E1E3-76E9-4B56-A016-350DDB41BC96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…Fire</a:t>
            </a:r>
            <a:r>
              <a:rPr lang="en-US" altLang="en-US" dirty="0" smtClean="0"/>
              <a:t>!!</a:t>
            </a: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0417" r="24219" b="15625"/>
          <a:stretch>
            <a:fillRect/>
          </a:stretch>
        </p:blipFill>
        <p:spPr bwMode="auto">
          <a:xfrm>
            <a:off x="2895600" y="762001"/>
            <a:ext cx="6477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AutoShape 5"/>
          <p:cNvSpPr>
            <a:spLocks noChangeArrowheads="1"/>
          </p:cNvSpPr>
          <p:nvPr/>
        </p:nvSpPr>
        <p:spPr bwMode="auto">
          <a:xfrm>
            <a:off x="7772400" y="304800"/>
            <a:ext cx="2057400" cy="685800"/>
          </a:xfrm>
          <a:prstGeom prst="wedgeRoundRectCallout">
            <a:avLst>
              <a:gd name="adj1" fmla="val -23764"/>
              <a:gd name="adj2" fmla="val 103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Instance</a:t>
            </a:r>
          </a:p>
        </p:txBody>
      </p:sp>
      <p:sp>
        <p:nvSpPr>
          <p:cNvPr id="154629" name="AutoShape 6"/>
          <p:cNvSpPr>
            <a:spLocks noChangeArrowheads="1"/>
          </p:cNvSpPr>
          <p:nvPr/>
        </p:nvSpPr>
        <p:spPr bwMode="auto">
          <a:xfrm>
            <a:off x="1524000" y="4419600"/>
            <a:ext cx="3124200" cy="1447800"/>
          </a:xfrm>
          <a:prstGeom prst="wedgeRoundRectCallout">
            <a:avLst>
              <a:gd name="adj1" fmla="val 79880"/>
              <a:gd name="adj2" fmla="val -17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object:obj_rocket1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Y:0</a:t>
            </a:r>
          </a:p>
        </p:txBody>
      </p:sp>
      <p:sp>
        <p:nvSpPr>
          <p:cNvPr id="154630" name="AutoShape 7"/>
          <p:cNvSpPr>
            <a:spLocks noChangeArrowheads="1"/>
          </p:cNvSpPr>
          <p:nvPr/>
        </p:nvSpPr>
        <p:spPr bwMode="auto">
          <a:xfrm>
            <a:off x="6096000" y="5410200"/>
            <a:ext cx="3581400" cy="457200"/>
          </a:xfrm>
          <a:prstGeom prst="wedgeRoundRectCallout">
            <a:avLst>
              <a:gd name="adj1" fmla="val -47208"/>
              <a:gd name="adj2" fmla="val 70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154631" name="AutoShape 8"/>
          <p:cNvSpPr>
            <a:spLocks noChangeArrowheads="1"/>
          </p:cNvSpPr>
          <p:nvPr/>
        </p:nvSpPr>
        <p:spPr bwMode="auto">
          <a:xfrm>
            <a:off x="2667000" y="6019800"/>
            <a:ext cx="1371600" cy="609600"/>
          </a:xfrm>
          <a:prstGeom prst="wedgeRoundRectCallout">
            <a:avLst>
              <a:gd name="adj1" fmla="val 122917"/>
              <a:gd name="adj2" fmla="val 29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546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5A7887-5B17-4DE2-9439-1927AA036791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57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Lower the Ammo </a:t>
            </a:r>
            <a:r>
              <a:rPr lang="en-US" altLang="en-US" sz="4000" dirty="0" smtClean="0"/>
              <a:t>Count by 1</a:t>
            </a:r>
            <a:endParaRPr lang="en-US" altLang="en-US" sz="4000" dirty="0" smtClean="0"/>
          </a:p>
        </p:txBody>
      </p:sp>
      <p:pic>
        <p:nvPicPr>
          <p:cNvPr id="155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22656" b="14583"/>
          <a:stretch>
            <a:fillRect/>
          </a:stretch>
        </p:blipFill>
        <p:spPr bwMode="auto">
          <a:xfrm>
            <a:off x="2743200" y="457200"/>
            <a:ext cx="6934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2" name="AutoShape 5"/>
          <p:cNvSpPr>
            <a:spLocks noChangeArrowheads="1"/>
          </p:cNvSpPr>
          <p:nvPr/>
        </p:nvSpPr>
        <p:spPr bwMode="auto">
          <a:xfrm>
            <a:off x="8229600" y="1143000"/>
            <a:ext cx="1371600" cy="1143000"/>
          </a:xfrm>
          <a:prstGeom prst="wedgeRoundRectCallout">
            <a:avLst>
              <a:gd name="adj1" fmla="val -39236"/>
              <a:gd name="adj2" fmla="val 16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55653" name="AutoShape 6"/>
          <p:cNvSpPr>
            <a:spLocks noChangeArrowheads="1"/>
          </p:cNvSpPr>
          <p:nvPr/>
        </p:nvSpPr>
        <p:spPr bwMode="auto">
          <a:xfrm>
            <a:off x="2514600" y="3810000"/>
            <a:ext cx="1905000" cy="1219200"/>
          </a:xfrm>
          <a:prstGeom prst="wedgeRoundRectCallout">
            <a:avLst>
              <a:gd name="adj1" fmla="val 76250"/>
              <a:gd name="adj2" fmla="val 136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</a:t>
            </a:r>
          </a:p>
        </p:txBody>
      </p:sp>
      <p:sp>
        <p:nvSpPr>
          <p:cNvPr id="155654" name="AutoShape 7"/>
          <p:cNvSpPr>
            <a:spLocks noChangeArrowheads="1"/>
          </p:cNvSpPr>
          <p:nvPr/>
        </p:nvSpPr>
        <p:spPr bwMode="auto">
          <a:xfrm>
            <a:off x="6781800" y="5334000"/>
            <a:ext cx="1600200" cy="685800"/>
          </a:xfrm>
          <a:prstGeom prst="wedgeRoundRectCallout">
            <a:avLst>
              <a:gd name="adj1" fmla="val -87597"/>
              <a:gd name="adj2" fmla="val 56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155655" name="AutoShape 8"/>
          <p:cNvSpPr>
            <a:spLocks noChangeArrowheads="1"/>
          </p:cNvSpPr>
          <p:nvPr/>
        </p:nvSpPr>
        <p:spPr bwMode="auto">
          <a:xfrm>
            <a:off x="2743200" y="5562600"/>
            <a:ext cx="1371600" cy="762000"/>
          </a:xfrm>
          <a:prstGeom prst="wedgeRoundRectCallout">
            <a:avLst>
              <a:gd name="adj1" fmla="val 95139"/>
              <a:gd name="adj2" fmla="val 55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556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504A06-09B0-4E82-906C-278FF15AC066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no </a:t>
            </a:r>
            <a:r>
              <a:rPr lang="en-US" altLang="en-US" dirty="0" smtClean="0"/>
              <a:t>more ammo…</a:t>
            </a:r>
            <a:endParaRPr lang="en-US" altLang="en-US" dirty="0" smtClean="0"/>
          </a:p>
        </p:txBody>
      </p:sp>
      <p:pic>
        <p:nvPicPr>
          <p:cNvPr id="156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9375" r="22656" b="12500"/>
          <a:stretch>
            <a:fillRect/>
          </a:stretch>
        </p:blipFill>
        <p:spPr bwMode="auto">
          <a:xfrm>
            <a:off x="3124200" y="457200"/>
            <a:ext cx="6248400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6" name="AutoShape 5"/>
          <p:cNvSpPr>
            <a:spLocks noChangeArrowheads="1"/>
          </p:cNvSpPr>
          <p:nvPr/>
        </p:nvSpPr>
        <p:spPr bwMode="auto">
          <a:xfrm>
            <a:off x="8839200" y="1143000"/>
            <a:ext cx="1143000" cy="990600"/>
          </a:xfrm>
          <a:prstGeom prst="wedgeRoundRectCallout">
            <a:avLst>
              <a:gd name="adj1" fmla="val -74444"/>
              <a:gd name="adj2" fmla="val 166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Test Variable</a:t>
            </a:r>
          </a:p>
        </p:txBody>
      </p:sp>
      <p:sp>
        <p:nvSpPr>
          <p:cNvPr id="156677" name="AutoShape 6"/>
          <p:cNvSpPr>
            <a:spLocks noChangeArrowheads="1"/>
          </p:cNvSpPr>
          <p:nvPr/>
        </p:nvSpPr>
        <p:spPr bwMode="auto">
          <a:xfrm>
            <a:off x="2438400" y="3276600"/>
            <a:ext cx="1981200" cy="1524000"/>
          </a:xfrm>
          <a:prstGeom prst="wedgeRoundRectCallout">
            <a:avLst>
              <a:gd name="adj1" fmla="val 100880"/>
              <a:gd name="adj2" fmla="val 41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smaller than</a:t>
            </a:r>
          </a:p>
        </p:txBody>
      </p:sp>
      <p:sp>
        <p:nvSpPr>
          <p:cNvPr id="156678" name="AutoShape 7"/>
          <p:cNvSpPr>
            <a:spLocks noChangeArrowheads="1"/>
          </p:cNvSpPr>
          <p:nvPr/>
        </p:nvSpPr>
        <p:spPr bwMode="auto">
          <a:xfrm>
            <a:off x="2133600" y="5410200"/>
            <a:ext cx="1143000" cy="609600"/>
          </a:xfrm>
          <a:prstGeom prst="wedgeRoundRectCallout">
            <a:avLst>
              <a:gd name="adj1" fmla="val 179028"/>
              <a:gd name="adj2" fmla="val 72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566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F70C2-DACF-42F7-9471-DF0AA65767AA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Then set the weapon to -</a:t>
            </a:r>
            <a:r>
              <a:rPr lang="en-US" altLang="en-US" dirty="0" smtClean="0"/>
              <a:t>1 </a:t>
            </a:r>
            <a:endParaRPr lang="en-US" altLang="en-US" dirty="0" smtClean="0"/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2656" b="14583"/>
          <a:stretch>
            <a:fillRect/>
          </a:stretch>
        </p:blipFill>
        <p:spPr bwMode="auto">
          <a:xfrm>
            <a:off x="2286000" y="762000"/>
            <a:ext cx="7543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0" name="AutoShape 5"/>
          <p:cNvSpPr>
            <a:spLocks noChangeArrowheads="1"/>
          </p:cNvSpPr>
          <p:nvPr/>
        </p:nvSpPr>
        <p:spPr bwMode="auto">
          <a:xfrm>
            <a:off x="8382000" y="1981200"/>
            <a:ext cx="1905000" cy="1371600"/>
          </a:xfrm>
          <a:prstGeom prst="wedgeRoundRectCallout">
            <a:avLst>
              <a:gd name="adj1" fmla="val -30083"/>
              <a:gd name="adj2" fmla="val 97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57701" name="AutoShape 6"/>
          <p:cNvSpPr>
            <a:spLocks noChangeArrowheads="1"/>
          </p:cNvSpPr>
          <p:nvPr/>
        </p:nvSpPr>
        <p:spPr bwMode="auto">
          <a:xfrm>
            <a:off x="2057400" y="3962400"/>
            <a:ext cx="1676400" cy="1143000"/>
          </a:xfrm>
          <a:prstGeom prst="wedgeRoundRectCallout">
            <a:avLst>
              <a:gd name="adj1" fmla="val 65343"/>
              <a:gd name="adj2" fmla="val 1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</a:t>
            </a:r>
          </a:p>
        </p:txBody>
      </p:sp>
      <p:sp>
        <p:nvSpPr>
          <p:cNvPr id="157702" name="AutoShape 7"/>
          <p:cNvSpPr>
            <a:spLocks noChangeArrowheads="1"/>
          </p:cNvSpPr>
          <p:nvPr/>
        </p:nvSpPr>
        <p:spPr bwMode="auto">
          <a:xfrm>
            <a:off x="4191000" y="5257800"/>
            <a:ext cx="1752600" cy="609600"/>
          </a:xfrm>
          <a:prstGeom prst="wedgeRoundRectCallout">
            <a:avLst>
              <a:gd name="adj1" fmla="val -41125"/>
              <a:gd name="adj2" fmla="val 129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577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7D96D7-02F4-4F59-AE83-29A27A44C012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22656" b="15625"/>
          <a:stretch>
            <a:fillRect/>
          </a:stretch>
        </p:blipFill>
        <p:spPr bwMode="auto">
          <a:xfrm>
            <a:off x="2514600" y="457200"/>
            <a:ext cx="7086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Set </a:t>
            </a:r>
            <a:r>
              <a:rPr lang="en-US" altLang="en-US" dirty="0" err="1" smtClean="0"/>
              <a:t>Can_shoot</a:t>
            </a:r>
            <a:r>
              <a:rPr lang="en-US" altLang="en-US" dirty="0" smtClean="0"/>
              <a:t> </a:t>
            </a:r>
            <a:r>
              <a:rPr lang="en-US" altLang="en-US" dirty="0" smtClean="0"/>
              <a:t>= -10</a:t>
            </a:r>
          </a:p>
        </p:txBody>
      </p:sp>
      <p:sp>
        <p:nvSpPr>
          <p:cNvPr id="158724" name="AutoShape 5"/>
          <p:cNvSpPr>
            <a:spLocks noChangeArrowheads="1"/>
          </p:cNvSpPr>
          <p:nvPr/>
        </p:nvSpPr>
        <p:spPr bwMode="auto">
          <a:xfrm>
            <a:off x="8001000" y="1981200"/>
            <a:ext cx="2057400" cy="1066800"/>
          </a:xfrm>
          <a:prstGeom prst="wedgeRoundRectCallout">
            <a:avLst>
              <a:gd name="adj1" fmla="val -37810"/>
              <a:gd name="adj2" fmla="val 1069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58725" name="AutoShape 6"/>
          <p:cNvSpPr>
            <a:spLocks noChangeArrowheads="1"/>
          </p:cNvSpPr>
          <p:nvPr/>
        </p:nvSpPr>
        <p:spPr bwMode="auto">
          <a:xfrm>
            <a:off x="2209800" y="2895600"/>
            <a:ext cx="3200400" cy="1219200"/>
          </a:xfrm>
          <a:prstGeom prst="wedgeRoundRectCallout">
            <a:avLst>
              <a:gd name="adj1" fmla="val -16866"/>
              <a:gd name="adj2" fmla="val 81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-10</a:t>
            </a:r>
          </a:p>
        </p:txBody>
      </p:sp>
      <p:sp>
        <p:nvSpPr>
          <p:cNvPr id="158726" name="AutoShape 7"/>
          <p:cNvSpPr>
            <a:spLocks noChangeArrowheads="1"/>
          </p:cNvSpPr>
          <p:nvPr/>
        </p:nvSpPr>
        <p:spPr bwMode="auto">
          <a:xfrm>
            <a:off x="3657600" y="5410200"/>
            <a:ext cx="2133600" cy="609600"/>
          </a:xfrm>
          <a:prstGeom prst="wedgeRoundRectCallout">
            <a:avLst>
              <a:gd name="adj1" fmla="val -75148"/>
              <a:gd name="adj2" fmla="val 115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587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9FDA7E-29EE-430B-ACE3-6E345914D22C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Description of the Pick up Weapons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Behave like a shell, but automatically starts moving in the direction of the enemy tank.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We’ll set it up much like we did with the shells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Bouncing Bomb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Behaves like a shell, but bounces off of walls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Shields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Will let you temporarily make your tank invincible. </a:t>
            </a:r>
          </a:p>
        </p:txBody>
      </p:sp>
      <p:sp>
        <p:nvSpPr>
          <p:cNvPr id="141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0DCEC-01FE-47D9-97F2-3E95D2D292DB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Repeat Slides </a:t>
            </a:r>
            <a:r>
              <a:rPr lang="en-US" altLang="en-US" sz="2800" dirty="0" smtClean="0"/>
              <a:t>12-19 for </a:t>
            </a:r>
            <a:r>
              <a:rPr lang="en-US" altLang="en-US" sz="2800" dirty="0"/>
              <a:t>Tank 2</a:t>
            </a:r>
            <a:br>
              <a:rPr lang="en-US" altLang="en-US" sz="2800" dirty="0"/>
            </a:br>
            <a:r>
              <a:rPr lang="en-US" altLang="en-US" sz="2800" dirty="0"/>
              <a:t>Add Event -&gt; Key Press -&gt; Others -&gt; &lt;Delete&gt;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449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 i="1"/>
              <a:t>Test Variable</a:t>
            </a:r>
            <a:r>
              <a:rPr lang="en-US" altLang="en-US" sz="1400"/>
              <a:t> action (If you can’t shoot then…_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can_shoot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Operation: smaller than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Add </a:t>
            </a:r>
            <a:r>
              <a:rPr lang="en-US" altLang="en-US" sz="1400" i="1"/>
              <a:t>Exit Event</a:t>
            </a:r>
            <a:r>
              <a:rPr lang="en-US" altLang="en-US" sz="1400"/>
              <a:t> action (… exit)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Test Variable action (If you have a weapon.._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weapon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Operation: equal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Test Instance Count action (… and there is something to shoot at)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Object: obj_tank1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Number: 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Operation: Larger than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Create Instance action (Shoot the rocket)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Obj_rocket2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Enable relative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Set Variable action (Minus 1 from the amount of ammo you have)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ammunition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-1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Check the Relative box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lvl="1"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1"/>
            <a:ext cx="449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/>
              <a:t>Test Variable action (If you are now out of ammo…)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ammunition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Operation: smaller than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Set Variable action (…then set you can’t use the weapon)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weapon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-1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Set Variable action (set can_shoot to -10)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Variable: can_shoot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200"/>
              <a:t>Value: -10</a:t>
            </a:r>
          </a:p>
        </p:txBody>
      </p:sp>
      <p:sp>
        <p:nvSpPr>
          <p:cNvPr id="159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A49E1-F543-4E05-A99F-F9A881F6FBDA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when you pick up the Rocket item you should be able to shoot the rocket (CTRL, DEL) and it should go towards the enemy</a:t>
            </a:r>
          </a:p>
        </p:txBody>
      </p:sp>
      <p:sp>
        <p:nvSpPr>
          <p:cNvPr id="160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D528E7-669D-41B0-85A3-6F216B5224D3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the Parent Rocket</a:t>
            </a:r>
          </a:p>
        </p:txBody>
      </p:sp>
      <p:pic>
        <p:nvPicPr>
          <p:cNvPr id="142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b="9084"/>
          <a:stretch>
            <a:fillRect/>
          </a:stretch>
        </p:blipFill>
        <p:spPr>
          <a:xfrm>
            <a:off x="2286000" y="1371600"/>
            <a:ext cx="7543800" cy="5278438"/>
          </a:xfrm>
          <a:noFill/>
        </p:spPr>
      </p:pic>
      <p:sp>
        <p:nvSpPr>
          <p:cNvPr id="142340" name="AutoShape 6"/>
          <p:cNvSpPr>
            <a:spLocks noChangeArrowheads="1"/>
          </p:cNvSpPr>
          <p:nvPr/>
        </p:nvSpPr>
        <p:spPr bwMode="auto">
          <a:xfrm>
            <a:off x="4876800" y="1219200"/>
            <a:ext cx="2895600" cy="533400"/>
          </a:xfrm>
          <a:prstGeom prst="wedgeRoundRectCallout">
            <a:avLst>
              <a:gd name="adj1" fmla="val -76426"/>
              <a:gd name="adj2" fmla="val 65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42341" name="AutoShape 7"/>
          <p:cNvSpPr>
            <a:spLocks noChangeArrowheads="1"/>
          </p:cNvSpPr>
          <p:nvPr/>
        </p:nvSpPr>
        <p:spPr bwMode="auto">
          <a:xfrm>
            <a:off x="5638800" y="1981200"/>
            <a:ext cx="2590800" cy="533400"/>
          </a:xfrm>
          <a:prstGeom prst="wedgeRoundRectCallout">
            <a:avLst>
              <a:gd name="adj1" fmla="val -73037"/>
              <a:gd name="adj2" fmla="val 42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spr_rocket</a:t>
            </a:r>
          </a:p>
        </p:txBody>
      </p:sp>
      <p:sp>
        <p:nvSpPr>
          <p:cNvPr id="142342" name="AutoShape 8"/>
          <p:cNvSpPr>
            <a:spLocks noChangeArrowheads="1"/>
          </p:cNvSpPr>
          <p:nvPr/>
        </p:nvSpPr>
        <p:spPr bwMode="auto">
          <a:xfrm>
            <a:off x="6096000" y="2743200"/>
            <a:ext cx="1981200" cy="457200"/>
          </a:xfrm>
          <a:prstGeom prst="wedgeRoundRectCallout">
            <a:avLst>
              <a:gd name="adj1" fmla="val -106810"/>
              <a:gd name="adj2" fmla="val -30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42343" name="AutoShape 9"/>
          <p:cNvSpPr>
            <a:spLocks noChangeArrowheads="1"/>
          </p:cNvSpPr>
          <p:nvPr/>
        </p:nvSpPr>
        <p:spPr bwMode="auto">
          <a:xfrm>
            <a:off x="5181600" y="3657600"/>
            <a:ext cx="3581400" cy="609600"/>
          </a:xfrm>
          <a:prstGeom prst="wedgeRoundRectCallout">
            <a:avLst>
              <a:gd name="adj1" fmla="val -58954"/>
              <a:gd name="adj2" fmla="val 445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resources\chapter10\Rocket</a:t>
            </a:r>
          </a:p>
        </p:txBody>
      </p:sp>
      <p:sp>
        <p:nvSpPr>
          <p:cNvPr id="1423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30B593-60A3-4013-9356-A65B7ACD7263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Center the rocket Sprite</a:t>
            </a:r>
          </a:p>
        </p:txBody>
      </p:sp>
      <p:pic>
        <p:nvPicPr>
          <p:cNvPr id="143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1600201"/>
            <a:ext cx="6362700" cy="4525963"/>
          </a:xfrm>
          <a:noFill/>
        </p:spPr>
      </p:pic>
      <p:sp>
        <p:nvSpPr>
          <p:cNvPr id="143364" name="AutoShape 6"/>
          <p:cNvSpPr>
            <a:spLocks noChangeArrowheads="1"/>
          </p:cNvSpPr>
          <p:nvPr/>
        </p:nvSpPr>
        <p:spPr bwMode="auto">
          <a:xfrm>
            <a:off x="6629400" y="2743200"/>
            <a:ext cx="15240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Center</a:t>
            </a:r>
          </a:p>
        </p:txBody>
      </p:sp>
      <p:sp>
        <p:nvSpPr>
          <p:cNvPr id="143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84798F-A123-4F47-9A3C-BD570038BA15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Obj_rocket_parent </a:t>
            </a:r>
          </a:p>
        </p:txBody>
      </p:sp>
      <p:pic>
        <p:nvPicPr>
          <p:cNvPr id="144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9601" b="17503"/>
          <a:stretch>
            <a:fillRect/>
          </a:stretch>
        </p:blipFill>
        <p:spPr>
          <a:xfrm>
            <a:off x="1752600" y="762001"/>
            <a:ext cx="8534400" cy="6016625"/>
          </a:xfrm>
          <a:noFill/>
        </p:spPr>
      </p:pic>
      <p:sp>
        <p:nvSpPr>
          <p:cNvPr id="144388" name="AutoShape 6"/>
          <p:cNvSpPr>
            <a:spLocks noChangeArrowheads="1"/>
          </p:cNvSpPr>
          <p:nvPr/>
        </p:nvSpPr>
        <p:spPr bwMode="auto">
          <a:xfrm>
            <a:off x="6324600" y="914400"/>
            <a:ext cx="2057400" cy="533400"/>
          </a:xfrm>
          <a:prstGeom prst="wedgeRoundRectCallout">
            <a:avLst>
              <a:gd name="adj1" fmla="val -73148"/>
              <a:gd name="adj2" fmla="val 619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144389" name="AutoShape 7"/>
          <p:cNvSpPr>
            <a:spLocks noChangeArrowheads="1"/>
          </p:cNvSpPr>
          <p:nvPr/>
        </p:nvSpPr>
        <p:spPr bwMode="auto">
          <a:xfrm>
            <a:off x="1981200" y="838200"/>
            <a:ext cx="2819400" cy="533400"/>
          </a:xfrm>
          <a:prstGeom prst="wedgeRoundRectCallout">
            <a:avLst>
              <a:gd name="adj1" fmla="val 22579"/>
              <a:gd name="adj2" fmla="val 167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obj_rocket_parent</a:t>
            </a:r>
          </a:p>
        </p:txBody>
      </p:sp>
      <p:sp>
        <p:nvSpPr>
          <p:cNvPr id="144390" name="AutoShape 8"/>
          <p:cNvSpPr>
            <a:spLocks noChangeArrowheads="1"/>
          </p:cNvSpPr>
          <p:nvPr/>
        </p:nvSpPr>
        <p:spPr bwMode="auto">
          <a:xfrm>
            <a:off x="2362200" y="5105400"/>
            <a:ext cx="2895600" cy="685800"/>
          </a:xfrm>
          <a:prstGeom prst="wedgeRoundRectCallout">
            <a:avLst>
              <a:gd name="adj1" fmla="val 49889"/>
              <a:gd name="adj2" fmla="val -175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Parent: obj_shell_parent</a:t>
            </a:r>
          </a:p>
        </p:txBody>
      </p:sp>
      <p:sp>
        <p:nvSpPr>
          <p:cNvPr id="144391" name="AutoShape 9"/>
          <p:cNvSpPr>
            <a:spLocks noChangeArrowheads="1"/>
          </p:cNvSpPr>
          <p:nvPr/>
        </p:nvSpPr>
        <p:spPr bwMode="auto">
          <a:xfrm>
            <a:off x="2971800" y="2438400"/>
            <a:ext cx="2133600" cy="914400"/>
          </a:xfrm>
          <a:prstGeom prst="wedgeRoundRectCallout">
            <a:avLst>
              <a:gd name="adj1" fmla="val 76412"/>
              <a:gd name="adj2" fmla="val -53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</a:t>
            </a:r>
          </a:p>
        </p:txBody>
      </p:sp>
      <p:sp>
        <p:nvSpPr>
          <p:cNvPr id="144392" name="AutoShape 10"/>
          <p:cNvSpPr>
            <a:spLocks noChangeArrowheads="1"/>
          </p:cNvSpPr>
          <p:nvPr/>
        </p:nvSpPr>
        <p:spPr bwMode="auto">
          <a:xfrm>
            <a:off x="7696200" y="1447800"/>
            <a:ext cx="2057400" cy="457200"/>
          </a:xfrm>
          <a:prstGeom prst="wedgeRoundRectCallout">
            <a:avLst>
              <a:gd name="adj1" fmla="val 4940"/>
              <a:gd name="adj2" fmla="val 142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Set Alarm</a:t>
            </a:r>
          </a:p>
        </p:txBody>
      </p:sp>
      <p:sp>
        <p:nvSpPr>
          <p:cNvPr id="144393" name="AutoShape 11"/>
          <p:cNvSpPr>
            <a:spLocks noChangeArrowheads="1"/>
          </p:cNvSpPr>
          <p:nvPr/>
        </p:nvSpPr>
        <p:spPr bwMode="auto">
          <a:xfrm>
            <a:off x="6705600" y="2667000"/>
            <a:ext cx="3124200" cy="1066800"/>
          </a:xfrm>
          <a:prstGeom prst="wedgeRoundRectCallout">
            <a:avLst>
              <a:gd name="adj1" fmla="val -26727"/>
              <a:gd name="adj2" fmla="val 81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Number of steps: 60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alarm no.: Alarm 0</a:t>
            </a:r>
          </a:p>
        </p:txBody>
      </p:sp>
      <p:sp>
        <p:nvSpPr>
          <p:cNvPr id="144394" name="AutoShape 12"/>
          <p:cNvSpPr>
            <a:spLocks noChangeArrowheads="1"/>
          </p:cNvSpPr>
          <p:nvPr/>
        </p:nvSpPr>
        <p:spPr bwMode="auto">
          <a:xfrm>
            <a:off x="5791200" y="5029200"/>
            <a:ext cx="1066800" cy="685800"/>
          </a:xfrm>
          <a:prstGeom prst="wedgeRoundRectCallout">
            <a:avLst>
              <a:gd name="adj1" fmla="val -31847"/>
              <a:gd name="adj2" fmla="val 1192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OK</a:t>
            </a:r>
          </a:p>
        </p:txBody>
      </p:sp>
      <p:sp>
        <p:nvSpPr>
          <p:cNvPr id="1443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C4B349-0A65-427A-9949-176FFB1DE657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step</a:t>
            </a: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1458" r="10156" b="14583"/>
          <a:stretch>
            <a:fillRect/>
          </a:stretch>
        </p:blipFill>
        <p:spPr bwMode="auto">
          <a:xfrm>
            <a:off x="1752600" y="609600"/>
            <a:ext cx="8686800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2" name="AutoShape 5"/>
          <p:cNvSpPr>
            <a:spLocks noChangeArrowheads="1"/>
          </p:cNvSpPr>
          <p:nvPr/>
        </p:nvSpPr>
        <p:spPr bwMode="auto">
          <a:xfrm>
            <a:off x="2133600" y="2286000"/>
            <a:ext cx="1981200" cy="990600"/>
          </a:xfrm>
          <a:prstGeom prst="wedgeRoundRectCallout">
            <a:avLst>
              <a:gd name="adj1" fmla="val 43509"/>
              <a:gd name="adj2" fmla="val 146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  <p:sp>
        <p:nvSpPr>
          <p:cNvPr id="145413" name="AutoShape 6"/>
          <p:cNvSpPr>
            <a:spLocks noChangeArrowheads="1"/>
          </p:cNvSpPr>
          <p:nvPr/>
        </p:nvSpPr>
        <p:spPr bwMode="auto">
          <a:xfrm>
            <a:off x="8001000" y="457200"/>
            <a:ext cx="1447800" cy="1219200"/>
          </a:xfrm>
          <a:prstGeom prst="wedgeRoundRectCallout">
            <a:avLst>
              <a:gd name="adj1" fmla="val 28838"/>
              <a:gd name="adj2" fmla="val 138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Change Sprite</a:t>
            </a:r>
          </a:p>
        </p:txBody>
      </p:sp>
      <p:sp>
        <p:nvSpPr>
          <p:cNvPr id="145414" name="AutoShape 7"/>
          <p:cNvSpPr>
            <a:spLocks noChangeArrowheads="1"/>
          </p:cNvSpPr>
          <p:nvPr/>
        </p:nvSpPr>
        <p:spPr bwMode="auto">
          <a:xfrm>
            <a:off x="5791200" y="2438400"/>
            <a:ext cx="2514600" cy="1371600"/>
          </a:xfrm>
          <a:prstGeom prst="wedgeRoundRectCallout">
            <a:avLst>
              <a:gd name="adj1" fmla="val -20769"/>
              <a:gd name="adj2" fmla="val 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Sprite: spr_rocket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direction/6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Speed:0</a:t>
            </a:r>
          </a:p>
        </p:txBody>
      </p:sp>
      <p:sp>
        <p:nvSpPr>
          <p:cNvPr id="145415" name="AutoShape 8"/>
          <p:cNvSpPr>
            <a:spLocks noChangeArrowheads="1"/>
          </p:cNvSpPr>
          <p:nvPr/>
        </p:nvSpPr>
        <p:spPr bwMode="auto">
          <a:xfrm>
            <a:off x="4876800" y="5029200"/>
            <a:ext cx="12192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454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D7BA2-08B5-472F-B17A-D4D97D4DB0DF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Obj_rocket1</a:t>
            </a:r>
          </a:p>
        </p:txBody>
      </p:sp>
      <p:pic>
        <p:nvPicPr>
          <p:cNvPr id="146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1458" r="10938" b="15625"/>
          <a:stretch>
            <a:fillRect/>
          </a:stretch>
        </p:blipFill>
        <p:spPr bwMode="auto">
          <a:xfrm>
            <a:off x="1752600" y="609600"/>
            <a:ext cx="8458200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6" name="AutoShape 5"/>
          <p:cNvSpPr>
            <a:spLocks noChangeArrowheads="1"/>
          </p:cNvSpPr>
          <p:nvPr/>
        </p:nvSpPr>
        <p:spPr bwMode="auto">
          <a:xfrm>
            <a:off x="6172200" y="685800"/>
            <a:ext cx="2819400" cy="457200"/>
          </a:xfrm>
          <a:prstGeom prst="wedgeRoundRectCallout">
            <a:avLst>
              <a:gd name="adj1" fmla="val -58389"/>
              <a:gd name="adj2" fmla="val 76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146437" name="AutoShape 6"/>
          <p:cNvSpPr>
            <a:spLocks noChangeArrowheads="1"/>
          </p:cNvSpPr>
          <p:nvPr/>
        </p:nvSpPr>
        <p:spPr bwMode="auto">
          <a:xfrm>
            <a:off x="2209800" y="609600"/>
            <a:ext cx="1905000" cy="762000"/>
          </a:xfrm>
          <a:prstGeom prst="wedgeRoundRectCallout">
            <a:avLst>
              <a:gd name="adj1" fmla="val 49833"/>
              <a:gd name="adj2" fmla="val 123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obj_rocket1</a:t>
            </a:r>
          </a:p>
        </p:txBody>
      </p:sp>
      <p:sp>
        <p:nvSpPr>
          <p:cNvPr id="146438" name="AutoShape 7"/>
          <p:cNvSpPr>
            <a:spLocks noChangeArrowheads="1"/>
          </p:cNvSpPr>
          <p:nvPr/>
        </p:nvSpPr>
        <p:spPr bwMode="auto">
          <a:xfrm>
            <a:off x="4648200" y="1371600"/>
            <a:ext cx="2590800" cy="533400"/>
          </a:xfrm>
          <a:prstGeom prst="wedgeRoundRectCallout">
            <a:avLst>
              <a:gd name="adj1" fmla="val -28491"/>
              <a:gd name="adj2" fmla="val 15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spr_rocket</a:t>
            </a:r>
          </a:p>
        </p:txBody>
      </p:sp>
      <p:sp>
        <p:nvSpPr>
          <p:cNvPr id="146439" name="AutoShape 8"/>
          <p:cNvSpPr>
            <a:spLocks noChangeArrowheads="1"/>
          </p:cNvSpPr>
          <p:nvPr/>
        </p:nvSpPr>
        <p:spPr bwMode="auto">
          <a:xfrm>
            <a:off x="2209800" y="2819400"/>
            <a:ext cx="3276600" cy="762000"/>
          </a:xfrm>
          <a:prstGeom prst="wedgeRoundRectCallout">
            <a:avLst>
              <a:gd name="adj1" fmla="val 34736"/>
              <a:gd name="adj2" fmla="val 8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Parent:obj_rocket_parent</a:t>
            </a:r>
          </a:p>
        </p:txBody>
      </p:sp>
      <p:sp>
        <p:nvSpPr>
          <p:cNvPr id="146440" name="AutoShape 9"/>
          <p:cNvSpPr>
            <a:spLocks noChangeArrowheads="1"/>
          </p:cNvSpPr>
          <p:nvPr/>
        </p:nvSpPr>
        <p:spPr bwMode="auto">
          <a:xfrm>
            <a:off x="2514600" y="4419600"/>
            <a:ext cx="1981200" cy="1066800"/>
          </a:xfrm>
          <a:prstGeom prst="wedgeRoundRectCallout">
            <a:avLst>
              <a:gd name="adj1" fmla="val 103926"/>
              <a:gd name="adj2" fmla="val -5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</a:t>
            </a:r>
          </a:p>
        </p:txBody>
      </p:sp>
      <p:sp>
        <p:nvSpPr>
          <p:cNvPr id="146441" name="AutoShape 10"/>
          <p:cNvSpPr>
            <a:spLocks noChangeArrowheads="1"/>
          </p:cNvSpPr>
          <p:nvPr/>
        </p:nvSpPr>
        <p:spPr bwMode="auto">
          <a:xfrm>
            <a:off x="7848600" y="1219200"/>
            <a:ext cx="2590800" cy="533400"/>
          </a:xfrm>
          <a:prstGeom prst="wedgeRoundRectCallout">
            <a:avLst>
              <a:gd name="adj1" fmla="val 21509"/>
              <a:gd name="adj2" fmla="val 98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Move Towards</a:t>
            </a:r>
          </a:p>
        </p:txBody>
      </p:sp>
      <p:sp>
        <p:nvSpPr>
          <p:cNvPr id="146442" name="AutoShape 11"/>
          <p:cNvSpPr>
            <a:spLocks noChangeArrowheads="1"/>
          </p:cNvSpPr>
          <p:nvPr/>
        </p:nvSpPr>
        <p:spPr bwMode="auto">
          <a:xfrm>
            <a:off x="7391400" y="2667000"/>
            <a:ext cx="2667000" cy="1143000"/>
          </a:xfrm>
          <a:prstGeom prst="wedgeRoundRectCallout">
            <a:avLst>
              <a:gd name="adj1" fmla="val -14819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x: obj_tank2.x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obj_tank2.y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8</a:t>
            </a:r>
          </a:p>
        </p:txBody>
      </p:sp>
      <p:sp>
        <p:nvSpPr>
          <p:cNvPr id="146443" name="AutoShape 12"/>
          <p:cNvSpPr>
            <a:spLocks noChangeArrowheads="1"/>
          </p:cNvSpPr>
          <p:nvPr/>
        </p:nvSpPr>
        <p:spPr bwMode="auto">
          <a:xfrm>
            <a:off x="5715000" y="4572000"/>
            <a:ext cx="1143000" cy="685800"/>
          </a:xfrm>
          <a:prstGeom prst="wedgeRoundRectCallout">
            <a:avLst>
              <a:gd name="adj1" fmla="val -10417"/>
              <a:gd name="adj2" fmla="val 172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8) OK</a:t>
            </a:r>
          </a:p>
        </p:txBody>
      </p:sp>
      <p:sp>
        <p:nvSpPr>
          <p:cNvPr id="1464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804432-FFF9-4C72-B48E-F9F3FFBA3868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Rocket Hits Tank 2</a:t>
            </a:r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1458" r="10938" b="16667"/>
          <a:stretch>
            <a:fillRect/>
          </a:stretch>
        </p:blipFill>
        <p:spPr bwMode="auto">
          <a:xfrm>
            <a:off x="1905000" y="1058864"/>
            <a:ext cx="8153400" cy="579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0" name="AutoShape 5"/>
          <p:cNvSpPr>
            <a:spLocks noChangeArrowheads="1"/>
          </p:cNvSpPr>
          <p:nvPr/>
        </p:nvSpPr>
        <p:spPr bwMode="auto">
          <a:xfrm>
            <a:off x="2057400" y="1524000"/>
            <a:ext cx="2819400" cy="1066800"/>
          </a:xfrm>
          <a:prstGeom prst="wedgeRoundRectCallout">
            <a:avLst>
              <a:gd name="adj1" fmla="val 76241"/>
              <a:gd name="adj2" fmla="val 7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Obj_tank2</a:t>
            </a:r>
          </a:p>
        </p:txBody>
      </p:sp>
      <p:sp>
        <p:nvSpPr>
          <p:cNvPr id="147461" name="AutoShape 6"/>
          <p:cNvSpPr>
            <a:spLocks noChangeArrowheads="1"/>
          </p:cNvSpPr>
          <p:nvPr/>
        </p:nvSpPr>
        <p:spPr bwMode="auto">
          <a:xfrm>
            <a:off x="7391400" y="1143000"/>
            <a:ext cx="2133600" cy="838200"/>
          </a:xfrm>
          <a:prstGeom prst="wedgeRoundRectCallout">
            <a:avLst>
              <a:gd name="adj1" fmla="val 25597"/>
              <a:gd name="adj2" fmla="val 377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Set Variable</a:t>
            </a:r>
          </a:p>
        </p:txBody>
      </p:sp>
      <p:sp>
        <p:nvSpPr>
          <p:cNvPr id="147462" name="AutoShape 7"/>
          <p:cNvSpPr>
            <a:spLocks noChangeArrowheads="1"/>
          </p:cNvSpPr>
          <p:nvPr/>
        </p:nvSpPr>
        <p:spPr bwMode="auto">
          <a:xfrm>
            <a:off x="3581400" y="4114800"/>
            <a:ext cx="2133600" cy="1371600"/>
          </a:xfrm>
          <a:prstGeom prst="wedgeRoundRectCallout">
            <a:avLst>
              <a:gd name="adj1" fmla="val 74181"/>
              <a:gd name="adj2" fmla="val -6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Applies to: 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10</a:t>
            </a:r>
          </a:p>
        </p:txBody>
      </p:sp>
      <p:sp>
        <p:nvSpPr>
          <p:cNvPr id="147463" name="AutoShape 8"/>
          <p:cNvSpPr>
            <a:spLocks noChangeArrowheads="1"/>
          </p:cNvSpPr>
          <p:nvPr/>
        </p:nvSpPr>
        <p:spPr bwMode="auto">
          <a:xfrm>
            <a:off x="6248400" y="5181600"/>
            <a:ext cx="2438400" cy="685800"/>
          </a:xfrm>
          <a:prstGeom prst="wedgeRoundRectCallout">
            <a:avLst>
              <a:gd name="adj1" fmla="val -32292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Check the relative box</a:t>
            </a:r>
          </a:p>
        </p:txBody>
      </p:sp>
      <p:sp>
        <p:nvSpPr>
          <p:cNvPr id="147464" name="AutoShape 9"/>
          <p:cNvSpPr>
            <a:spLocks noChangeArrowheads="1"/>
          </p:cNvSpPr>
          <p:nvPr/>
        </p:nvSpPr>
        <p:spPr bwMode="auto">
          <a:xfrm>
            <a:off x="3962400" y="5867400"/>
            <a:ext cx="1143000" cy="609600"/>
          </a:xfrm>
          <a:prstGeom prst="wedgeRoundRectCallout">
            <a:avLst>
              <a:gd name="adj1" fmla="val 84167"/>
              <a:gd name="adj2" fmla="val 45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OK</a:t>
            </a:r>
          </a:p>
        </p:txBody>
      </p:sp>
      <p:sp>
        <p:nvSpPr>
          <p:cNvPr id="1474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0BA4C0-F583-404E-B85B-F893A91945AF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Small Explosion</a:t>
            </a:r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458" r="7813" b="15625"/>
          <a:stretch>
            <a:fillRect/>
          </a:stretch>
        </p:blipFill>
        <p:spPr bwMode="auto">
          <a:xfrm>
            <a:off x="1752600" y="844550"/>
            <a:ext cx="8763000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4" name="AutoShape 5"/>
          <p:cNvSpPr>
            <a:spLocks noChangeArrowheads="1"/>
          </p:cNvSpPr>
          <p:nvPr/>
        </p:nvSpPr>
        <p:spPr bwMode="auto">
          <a:xfrm>
            <a:off x="7315200" y="914400"/>
            <a:ext cx="2819400" cy="685800"/>
          </a:xfrm>
          <a:prstGeom prst="wedgeRoundRectCallout">
            <a:avLst>
              <a:gd name="adj1" fmla="val 10250"/>
              <a:gd name="adj2" fmla="val 141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Instance</a:t>
            </a:r>
          </a:p>
        </p:txBody>
      </p:sp>
      <p:sp>
        <p:nvSpPr>
          <p:cNvPr id="148485" name="AutoShape 6"/>
          <p:cNvSpPr>
            <a:spLocks noChangeArrowheads="1"/>
          </p:cNvSpPr>
          <p:nvPr/>
        </p:nvSpPr>
        <p:spPr bwMode="auto">
          <a:xfrm>
            <a:off x="3048000" y="3810000"/>
            <a:ext cx="1828800" cy="1524000"/>
          </a:xfrm>
          <a:prstGeom prst="wedgeRoundRectCallout">
            <a:avLst>
              <a:gd name="adj1" fmla="val 105468"/>
              <a:gd name="adj2" fmla="val 2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 obj_explosion_small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0 </a:t>
            </a:r>
          </a:p>
        </p:txBody>
      </p:sp>
      <p:sp>
        <p:nvSpPr>
          <p:cNvPr id="148486" name="AutoShape 7"/>
          <p:cNvSpPr>
            <a:spLocks noChangeArrowheads="1"/>
          </p:cNvSpPr>
          <p:nvPr/>
        </p:nvSpPr>
        <p:spPr bwMode="auto">
          <a:xfrm>
            <a:off x="7086600" y="5257800"/>
            <a:ext cx="3581400" cy="533400"/>
          </a:xfrm>
          <a:prstGeom prst="wedgeRoundRectCallout">
            <a:avLst>
              <a:gd name="adj1" fmla="val -46542"/>
              <a:gd name="adj2" fmla="val 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148487" name="AutoShape 8"/>
          <p:cNvSpPr>
            <a:spLocks noChangeArrowheads="1"/>
          </p:cNvSpPr>
          <p:nvPr/>
        </p:nvSpPr>
        <p:spPr bwMode="auto">
          <a:xfrm>
            <a:off x="3733800" y="5638800"/>
            <a:ext cx="1219200" cy="762000"/>
          </a:xfrm>
          <a:prstGeom prst="wedgeRoundRectCallout">
            <a:avLst>
              <a:gd name="adj1" fmla="val 86199"/>
              <a:gd name="adj2" fmla="val 5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484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609EB-96E5-4182-BF8C-5ED6521DF272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761</Words>
  <Application>Microsoft Office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Default Design</vt:lpstr>
      <vt:lpstr>Tank Game</vt:lpstr>
      <vt:lpstr>Description of the Pick up Weapons</vt:lpstr>
      <vt:lpstr>Making the Parent Rocket</vt:lpstr>
      <vt:lpstr>Center the rocket Sprite</vt:lpstr>
      <vt:lpstr>Obj_rocket_parent </vt:lpstr>
      <vt:lpstr>End step</vt:lpstr>
      <vt:lpstr>Obj_rocket1</vt:lpstr>
      <vt:lpstr>Rocket Hits Tank 2</vt:lpstr>
      <vt:lpstr>Small Explosion</vt:lpstr>
      <vt:lpstr>Destroy The rocket</vt:lpstr>
      <vt:lpstr>Now make obj_rocket2</vt:lpstr>
      <vt:lpstr>Tank1’s Shooter: If no ammo…</vt:lpstr>
      <vt:lpstr>Exit or…if weapon = 0 (Rocket)…</vt:lpstr>
      <vt:lpstr>Can shoot, weapon = rocket, and if there is an obj_tank2 to shoot at…</vt:lpstr>
      <vt:lpstr>…Fire!!</vt:lpstr>
      <vt:lpstr>Lower the Ammo Count by 1</vt:lpstr>
      <vt:lpstr>If no more ammo…</vt:lpstr>
      <vt:lpstr>Then set the weapon to -1 </vt:lpstr>
      <vt:lpstr>Set Can_shoot = -10</vt:lpstr>
      <vt:lpstr>Repeat Slides 12-19 for Tank 2 Add Event -&gt; Key Press -&gt; Others -&gt; &lt;Delete&gt;</vt:lpstr>
      <vt:lpstr>Test it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 Game</dc:title>
  <dc:creator>Greg Smith</dc:creator>
  <cp:lastModifiedBy>Greg Smith</cp:lastModifiedBy>
  <cp:revision>4</cp:revision>
  <dcterms:created xsi:type="dcterms:W3CDTF">2015-11-05T15:17:47Z</dcterms:created>
  <dcterms:modified xsi:type="dcterms:W3CDTF">2018-05-18T13:58:02Z</dcterms:modified>
</cp:coreProperties>
</file>