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2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6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7010E-586A-47C6-8338-C814CA689070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A5F44-E162-4E57-AE44-EE47D70B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Error: </a:t>
            </a:r>
            <a:r>
              <a:rPr lang="en-US" dirty="0" err="1" smtClean="0"/>
              <a:t>obj_explosion_large</a:t>
            </a:r>
            <a:r>
              <a:rPr lang="en-US" dirty="0" smtClean="0"/>
              <a:t>, end game, restart current room- Slide 52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869D0-F27B-42B8-925A-FE31D41D6044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5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2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0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C5A7B-9409-4524-8477-F0789CCC39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5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3B3BF-9964-4543-A01B-20D33FF740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6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CD22A-6D90-47D0-A839-A766F63D3A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58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6858-EAF1-4B9E-9A99-64740F8D7F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1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4587D-15CA-4CBF-8E50-DF967776FC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08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CA41F-3356-46E9-95E6-B98F8C3E94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8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7EBC5-6336-4D0E-B70A-A1AE8054A9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74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3063C-0F86-4078-8484-FC95024BBC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2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87438-3E5C-4C8F-9B1B-2EDFB49650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5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3EF48-95F6-43F4-B947-2D6E2C3FBB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89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B1D32-9D47-44CB-873D-4D6921D8F9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1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61DE0-225E-40F0-89A0-DE8BF23CED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5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1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3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1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1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7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C45D1-1B6A-4383-8D23-D37B2D9D5AD8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10DE-5DA2-4FB4-9849-1A34297FF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6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9EBB8-3434-49D6-B4AA-0C81A540750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Tank Game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Part 2 of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-152400"/>
            <a:ext cx="3581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Make it Blue</a:t>
            </a:r>
          </a:p>
        </p:txBody>
      </p:sp>
      <p:pic>
        <p:nvPicPr>
          <p:cNvPr id="471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1" b="9085"/>
          <a:stretch>
            <a:fillRect/>
          </a:stretch>
        </p:blipFill>
        <p:spPr>
          <a:xfrm>
            <a:off x="2819400" y="762001"/>
            <a:ext cx="7162800" cy="6080125"/>
          </a:xfrm>
          <a:noFill/>
        </p:spPr>
      </p:pic>
      <p:sp>
        <p:nvSpPr>
          <p:cNvPr id="47108" name="AutoShape 9"/>
          <p:cNvSpPr>
            <a:spLocks noChangeArrowheads="1"/>
          </p:cNvSpPr>
          <p:nvPr/>
        </p:nvSpPr>
        <p:spPr bwMode="auto">
          <a:xfrm>
            <a:off x="8686800" y="1295400"/>
            <a:ext cx="1143000" cy="1752600"/>
          </a:xfrm>
          <a:prstGeom prst="wedgeRoundRectCallout">
            <a:avLst>
              <a:gd name="adj1" fmla="val -31806"/>
              <a:gd name="adj2" fmla="val 8215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Color</a:t>
            </a:r>
          </a:p>
        </p:txBody>
      </p:sp>
      <p:sp>
        <p:nvSpPr>
          <p:cNvPr id="47109" name="AutoShape 10"/>
          <p:cNvSpPr>
            <a:spLocks noChangeArrowheads="1"/>
          </p:cNvSpPr>
          <p:nvPr/>
        </p:nvSpPr>
        <p:spPr bwMode="auto">
          <a:xfrm>
            <a:off x="2819400" y="2133600"/>
            <a:ext cx="2590800" cy="762000"/>
          </a:xfrm>
          <a:prstGeom prst="wedgeRoundRectCallout">
            <a:avLst>
              <a:gd name="adj1" fmla="val 70343"/>
              <a:gd name="adj2" fmla="val 308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Click Here</a:t>
            </a:r>
          </a:p>
        </p:txBody>
      </p:sp>
      <p:sp>
        <p:nvSpPr>
          <p:cNvPr id="47110" name="AutoShape 11"/>
          <p:cNvSpPr>
            <a:spLocks noChangeArrowheads="1"/>
          </p:cNvSpPr>
          <p:nvPr/>
        </p:nvSpPr>
        <p:spPr bwMode="auto">
          <a:xfrm>
            <a:off x="8991600" y="3657600"/>
            <a:ext cx="1447800" cy="609600"/>
          </a:xfrm>
          <a:prstGeom prst="wedgeRoundRectCallout">
            <a:avLst>
              <a:gd name="adj1" fmla="val -131032"/>
              <a:gd name="adj2" fmla="val 59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Select Dark Blue</a:t>
            </a:r>
          </a:p>
        </p:txBody>
      </p:sp>
      <p:sp>
        <p:nvSpPr>
          <p:cNvPr id="47111" name="AutoShape 12"/>
          <p:cNvSpPr>
            <a:spLocks noChangeArrowheads="1"/>
          </p:cNvSpPr>
          <p:nvPr/>
        </p:nvSpPr>
        <p:spPr bwMode="auto">
          <a:xfrm>
            <a:off x="2286000" y="5105400"/>
            <a:ext cx="1981200" cy="838200"/>
          </a:xfrm>
          <a:prstGeom prst="wedgeRoundRectCallout">
            <a:avLst>
              <a:gd name="adj1" fmla="val 166264"/>
              <a:gd name="adj2" fmla="val 5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OK, OK</a:t>
            </a:r>
          </a:p>
        </p:txBody>
      </p:sp>
      <p:sp>
        <p:nvSpPr>
          <p:cNvPr id="471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B517B5-D792-4C7D-AF20-940350C5E28A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 score2</a:t>
            </a:r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4" b="15819"/>
          <a:stretch>
            <a:fillRect/>
          </a:stretch>
        </p:blipFill>
        <p:spPr>
          <a:xfrm>
            <a:off x="2286000" y="609600"/>
            <a:ext cx="7848600" cy="6229350"/>
          </a:xfrm>
          <a:noFill/>
        </p:spPr>
      </p:pic>
      <p:sp>
        <p:nvSpPr>
          <p:cNvPr id="48132" name="AutoShape 6"/>
          <p:cNvSpPr>
            <a:spLocks noChangeArrowheads="1"/>
          </p:cNvSpPr>
          <p:nvPr/>
        </p:nvSpPr>
        <p:spPr bwMode="auto">
          <a:xfrm>
            <a:off x="7391400" y="1828800"/>
            <a:ext cx="2514600" cy="533400"/>
          </a:xfrm>
          <a:prstGeom prst="wedgeRoundRectCallout">
            <a:avLst>
              <a:gd name="adj1" fmla="val 38069"/>
              <a:gd name="adj2" fmla="val 4154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Draw Variable</a:t>
            </a:r>
          </a:p>
        </p:txBody>
      </p:sp>
      <p:sp>
        <p:nvSpPr>
          <p:cNvPr id="48133" name="AutoShape 7"/>
          <p:cNvSpPr>
            <a:spLocks noChangeArrowheads="1"/>
          </p:cNvSpPr>
          <p:nvPr/>
        </p:nvSpPr>
        <p:spPr bwMode="auto">
          <a:xfrm>
            <a:off x="1905000" y="3657600"/>
            <a:ext cx="1905000" cy="1295400"/>
          </a:xfrm>
          <a:prstGeom prst="wedgeRoundRectCallout">
            <a:avLst>
              <a:gd name="adj1" fmla="val 82667"/>
              <a:gd name="adj2" fmla="val 523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global.score2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C: 340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Y:10</a:t>
            </a:r>
          </a:p>
        </p:txBody>
      </p:sp>
      <p:sp>
        <p:nvSpPr>
          <p:cNvPr id="48134" name="AutoShape 8"/>
          <p:cNvSpPr>
            <a:spLocks noChangeArrowheads="1"/>
          </p:cNvSpPr>
          <p:nvPr/>
        </p:nvSpPr>
        <p:spPr bwMode="auto">
          <a:xfrm>
            <a:off x="2209800" y="5562600"/>
            <a:ext cx="1219200" cy="762000"/>
          </a:xfrm>
          <a:prstGeom prst="wedgeRoundRectCallout">
            <a:avLst>
              <a:gd name="adj1" fmla="val 92449"/>
              <a:gd name="adj2" fmla="val 6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481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CA3DFC-596F-424D-BAC9-0C90EF3924EE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 of Draw Event</a:t>
            </a:r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13469" r="20712" b="34338"/>
          <a:stretch>
            <a:fillRect/>
          </a:stretch>
        </p:blipFill>
        <p:spPr>
          <a:xfrm>
            <a:off x="1905000" y="1295401"/>
            <a:ext cx="8458200" cy="5243513"/>
          </a:xfrm>
          <a:noFill/>
        </p:spPr>
      </p:pic>
      <p:sp>
        <p:nvSpPr>
          <p:cNvPr id="491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A37B94-E0E2-49F9-AD51-00EBECC1F1CE}" type="slidenum">
              <a:rPr lang="en-US" altLang="en-US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Add a Controller Object to your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3B3BF-9964-4543-A01B-20D33FF7408F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469470"/>
            <a:ext cx="7395206" cy="478742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837803" y="2311400"/>
            <a:ext cx="3429000" cy="1181100"/>
          </a:xfrm>
          <a:prstGeom prst="wedgeRoundRectCallout">
            <a:avLst>
              <a:gd name="adj1" fmla="val -97870"/>
              <a:gd name="adj2" fmla="val 18830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Since the controller object does not have an associated sprite it will only show up as a question mark.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Explosions!!</a:t>
            </a:r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9" b="47807"/>
          <a:stretch>
            <a:fillRect/>
          </a:stretch>
        </p:blipFill>
        <p:spPr>
          <a:xfrm>
            <a:off x="1524000" y="1676400"/>
            <a:ext cx="8915400" cy="4933950"/>
          </a:xfrm>
          <a:noFill/>
        </p:spPr>
      </p:pic>
      <p:sp>
        <p:nvSpPr>
          <p:cNvPr id="50180" name="AutoShape 6"/>
          <p:cNvSpPr>
            <a:spLocks noChangeArrowheads="1"/>
          </p:cNvSpPr>
          <p:nvPr/>
        </p:nvSpPr>
        <p:spPr bwMode="auto">
          <a:xfrm>
            <a:off x="1828800" y="609600"/>
            <a:ext cx="3048000" cy="838200"/>
          </a:xfrm>
          <a:prstGeom prst="wedgeRoundRectCallout">
            <a:avLst>
              <a:gd name="adj1" fmla="val -2759"/>
              <a:gd name="adj2" fmla="val 2863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spr_explosion_large</a:t>
            </a:r>
          </a:p>
        </p:txBody>
      </p:sp>
      <p:sp>
        <p:nvSpPr>
          <p:cNvPr id="50181" name="AutoShape 7"/>
          <p:cNvSpPr>
            <a:spLocks noChangeArrowheads="1"/>
          </p:cNvSpPr>
          <p:nvPr/>
        </p:nvSpPr>
        <p:spPr bwMode="auto">
          <a:xfrm>
            <a:off x="5638800" y="1295400"/>
            <a:ext cx="36576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a sprite</a:t>
            </a:r>
          </a:p>
        </p:txBody>
      </p:sp>
      <p:sp>
        <p:nvSpPr>
          <p:cNvPr id="50182" name="AutoShape 8"/>
          <p:cNvSpPr>
            <a:spLocks noChangeArrowheads="1"/>
          </p:cNvSpPr>
          <p:nvPr/>
        </p:nvSpPr>
        <p:spPr bwMode="auto">
          <a:xfrm>
            <a:off x="1905000" y="3886200"/>
            <a:ext cx="2819400" cy="1066800"/>
          </a:xfrm>
          <a:prstGeom prst="wedgeRoundRectCallout">
            <a:avLst>
              <a:gd name="adj1" fmla="val 30801"/>
              <a:gd name="adj2" fmla="val -5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Explosionlarge from resources/chapter10</a:t>
            </a:r>
          </a:p>
        </p:txBody>
      </p:sp>
      <p:sp>
        <p:nvSpPr>
          <p:cNvPr id="50183" name="AutoShape 9"/>
          <p:cNvSpPr>
            <a:spLocks noChangeArrowheads="1"/>
          </p:cNvSpPr>
          <p:nvPr/>
        </p:nvSpPr>
        <p:spPr bwMode="auto">
          <a:xfrm>
            <a:off x="8153400" y="4419600"/>
            <a:ext cx="1752600" cy="762000"/>
          </a:xfrm>
          <a:prstGeom prst="wedgeRoundRectCallout">
            <a:avLst>
              <a:gd name="adj1" fmla="val -95106"/>
              <a:gd name="adj2" fmla="val 1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Center</a:t>
            </a:r>
          </a:p>
        </p:txBody>
      </p:sp>
      <p:sp>
        <p:nvSpPr>
          <p:cNvPr id="501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50AB5D-0950-4EC5-B024-0F3E68B0EBE0}" type="slidenum">
              <a:rPr lang="en-US" alt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Large Explosion Sound</a:t>
            </a:r>
          </a:p>
        </p:txBody>
      </p:sp>
      <p:pic>
        <p:nvPicPr>
          <p:cNvPr id="512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 b="16078"/>
          <a:stretch>
            <a:fillRect/>
          </a:stretch>
        </p:blipFill>
        <p:spPr>
          <a:xfrm>
            <a:off x="2057400" y="1219200"/>
            <a:ext cx="8305800" cy="5284788"/>
          </a:xfrm>
          <a:noFill/>
        </p:spPr>
      </p:pic>
      <p:sp>
        <p:nvSpPr>
          <p:cNvPr id="51204" name="AutoShape 6"/>
          <p:cNvSpPr>
            <a:spLocks noChangeArrowheads="1"/>
          </p:cNvSpPr>
          <p:nvPr/>
        </p:nvSpPr>
        <p:spPr bwMode="auto">
          <a:xfrm>
            <a:off x="4572000" y="1371600"/>
            <a:ext cx="2590800" cy="685800"/>
          </a:xfrm>
          <a:prstGeom prst="wedgeRoundRectCallout">
            <a:avLst>
              <a:gd name="adj1" fmla="val -69606"/>
              <a:gd name="adj2" fmla="val 5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Sound</a:t>
            </a:r>
          </a:p>
        </p:txBody>
      </p:sp>
      <p:sp>
        <p:nvSpPr>
          <p:cNvPr id="51205" name="AutoShape 7"/>
          <p:cNvSpPr>
            <a:spLocks noChangeArrowheads="1"/>
          </p:cNvSpPr>
          <p:nvPr/>
        </p:nvSpPr>
        <p:spPr bwMode="auto">
          <a:xfrm>
            <a:off x="1905000" y="2057400"/>
            <a:ext cx="3657600" cy="609600"/>
          </a:xfrm>
          <a:prstGeom prst="wedgeRoundRectCallout">
            <a:avLst>
              <a:gd name="adj1" fmla="val 18315"/>
              <a:gd name="adj2" fmla="val 752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snd_explosion_large</a:t>
            </a:r>
          </a:p>
        </p:txBody>
      </p:sp>
      <p:sp>
        <p:nvSpPr>
          <p:cNvPr id="51206" name="AutoShape 8"/>
          <p:cNvSpPr>
            <a:spLocks noChangeArrowheads="1"/>
          </p:cNvSpPr>
          <p:nvPr/>
        </p:nvSpPr>
        <p:spPr bwMode="auto">
          <a:xfrm>
            <a:off x="2133600" y="4038600"/>
            <a:ext cx="3200400" cy="838200"/>
          </a:xfrm>
          <a:prstGeom prst="wedgeRoundRectCallout">
            <a:avLst>
              <a:gd name="adj1" fmla="val 12898"/>
              <a:gd name="adj2" fmla="val -1335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Sound</a:t>
            </a:r>
          </a:p>
        </p:txBody>
      </p:sp>
      <p:sp>
        <p:nvSpPr>
          <p:cNvPr id="51207" name="AutoShape 9"/>
          <p:cNvSpPr>
            <a:spLocks noChangeArrowheads="1"/>
          </p:cNvSpPr>
          <p:nvPr/>
        </p:nvSpPr>
        <p:spPr bwMode="auto">
          <a:xfrm>
            <a:off x="7620000" y="2209800"/>
            <a:ext cx="2362200" cy="685800"/>
          </a:xfrm>
          <a:prstGeom prst="wedgeRoundRectCallout">
            <a:avLst>
              <a:gd name="adj1" fmla="val -66667"/>
              <a:gd name="adj2" fmla="val 8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Explosion_large</a:t>
            </a:r>
          </a:p>
        </p:txBody>
      </p:sp>
      <p:sp>
        <p:nvSpPr>
          <p:cNvPr id="51208" name="AutoShape 10"/>
          <p:cNvSpPr>
            <a:spLocks noChangeArrowheads="1"/>
          </p:cNvSpPr>
          <p:nvPr/>
        </p:nvSpPr>
        <p:spPr bwMode="auto">
          <a:xfrm>
            <a:off x="7239000" y="4191000"/>
            <a:ext cx="2895600" cy="609600"/>
          </a:xfrm>
          <a:prstGeom prst="wedgeRoundRectCallout">
            <a:avLst>
              <a:gd name="adj1" fmla="val 38870"/>
              <a:gd name="adj2" fmla="val 16770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Open</a:t>
            </a:r>
          </a:p>
        </p:txBody>
      </p:sp>
      <p:sp>
        <p:nvSpPr>
          <p:cNvPr id="51209" name="AutoShape 11"/>
          <p:cNvSpPr>
            <a:spLocks noChangeArrowheads="1"/>
          </p:cNvSpPr>
          <p:nvPr/>
        </p:nvSpPr>
        <p:spPr bwMode="auto">
          <a:xfrm>
            <a:off x="2971800" y="5181600"/>
            <a:ext cx="2286000" cy="381000"/>
          </a:xfrm>
          <a:prstGeom prst="wedgeRoundRectCallout">
            <a:avLst>
              <a:gd name="adj1" fmla="val 24236"/>
              <a:gd name="adj2" fmla="val 197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512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242471-4EEA-4512-BF38-AB7A6A1BBAAE}" type="slidenum">
              <a:rPr lang="en-US" alt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obj_explosion_large</a:t>
            </a:r>
          </a:p>
        </p:txBody>
      </p:sp>
      <p:pic>
        <p:nvPicPr>
          <p:cNvPr id="522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7" b="19186"/>
          <a:stretch>
            <a:fillRect/>
          </a:stretch>
        </p:blipFill>
        <p:spPr>
          <a:xfrm>
            <a:off x="1524000" y="609601"/>
            <a:ext cx="8458200" cy="6284913"/>
          </a:xfrm>
          <a:noFill/>
        </p:spPr>
      </p:pic>
      <p:sp>
        <p:nvSpPr>
          <p:cNvPr id="52228" name="AutoShape 6"/>
          <p:cNvSpPr>
            <a:spLocks noChangeArrowheads="1"/>
          </p:cNvSpPr>
          <p:nvPr/>
        </p:nvSpPr>
        <p:spPr bwMode="auto">
          <a:xfrm>
            <a:off x="6096000" y="762000"/>
            <a:ext cx="2514600" cy="685800"/>
          </a:xfrm>
          <a:prstGeom prst="wedgeRoundRectCallout">
            <a:avLst>
              <a:gd name="adj1" fmla="val -77083"/>
              <a:gd name="adj2" fmla="val 5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Object</a:t>
            </a:r>
          </a:p>
        </p:txBody>
      </p:sp>
      <p:sp>
        <p:nvSpPr>
          <p:cNvPr id="52229" name="AutoShape 7"/>
          <p:cNvSpPr>
            <a:spLocks noChangeArrowheads="1"/>
          </p:cNvSpPr>
          <p:nvPr/>
        </p:nvSpPr>
        <p:spPr bwMode="auto">
          <a:xfrm>
            <a:off x="2971800" y="1371600"/>
            <a:ext cx="3124200" cy="685800"/>
          </a:xfrm>
          <a:prstGeom prst="wedgeRoundRectCallout">
            <a:avLst>
              <a:gd name="adj1" fmla="val -11231"/>
              <a:gd name="adj2" fmla="val 136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obj_explosion_large</a:t>
            </a:r>
          </a:p>
        </p:txBody>
      </p:sp>
      <p:sp>
        <p:nvSpPr>
          <p:cNvPr id="52230" name="AutoShape 8"/>
          <p:cNvSpPr>
            <a:spLocks noChangeArrowheads="1"/>
          </p:cNvSpPr>
          <p:nvPr/>
        </p:nvSpPr>
        <p:spPr bwMode="auto">
          <a:xfrm>
            <a:off x="5410200" y="2057400"/>
            <a:ext cx="2819400" cy="685800"/>
          </a:xfrm>
          <a:prstGeom prst="wedgeRoundRectCallout">
            <a:avLst>
              <a:gd name="adj1" fmla="val -56699"/>
              <a:gd name="adj2" fmla="val 132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snd_explosion_large</a:t>
            </a:r>
          </a:p>
        </p:txBody>
      </p:sp>
      <p:sp>
        <p:nvSpPr>
          <p:cNvPr id="52231" name="AutoShape 9"/>
          <p:cNvSpPr>
            <a:spLocks noChangeArrowheads="1"/>
          </p:cNvSpPr>
          <p:nvPr/>
        </p:nvSpPr>
        <p:spPr bwMode="auto">
          <a:xfrm>
            <a:off x="2057400" y="3352800"/>
            <a:ext cx="1752600" cy="914400"/>
          </a:xfrm>
          <a:prstGeom prst="wedgeRoundRectCallout">
            <a:avLst>
              <a:gd name="adj1" fmla="val 70106"/>
              <a:gd name="adj2" fmla="val 399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depth: -10</a:t>
            </a:r>
          </a:p>
        </p:txBody>
      </p:sp>
      <p:sp>
        <p:nvSpPr>
          <p:cNvPr id="52232" name="AutoShape 10"/>
          <p:cNvSpPr>
            <a:spLocks noChangeArrowheads="1"/>
          </p:cNvSpPr>
          <p:nvPr/>
        </p:nvSpPr>
        <p:spPr bwMode="auto">
          <a:xfrm>
            <a:off x="2209800" y="5029200"/>
            <a:ext cx="2209800" cy="914400"/>
          </a:xfrm>
          <a:prstGeom prst="wedgeRoundRectCallout">
            <a:avLst>
              <a:gd name="adj1" fmla="val 103806"/>
              <a:gd name="adj2" fmla="val 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Create Event</a:t>
            </a:r>
          </a:p>
        </p:txBody>
      </p:sp>
      <p:sp>
        <p:nvSpPr>
          <p:cNvPr id="52233" name="AutoShape 11"/>
          <p:cNvSpPr>
            <a:spLocks noChangeArrowheads="1"/>
          </p:cNvSpPr>
          <p:nvPr/>
        </p:nvSpPr>
        <p:spPr bwMode="auto">
          <a:xfrm>
            <a:off x="8915400" y="1981200"/>
            <a:ext cx="1524000" cy="914400"/>
          </a:xfrm>
          <a:prstGeom prst="wedgeRoundRectCallout">
            <a:avLst>
              <a:gd name="adj1" fmla="val -51565"/>
              <a:gd name="adj2" fmla="val 1967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PlaySound</a:t>
            </a:r>
          </a:p>
        </p:txBody>
      </p:sp>
      <p:sp>
        <p:nvSpPr>
          <p:cNvPr id="52234" name="AutoShape 12"/>
          <p:cNvSpPr>
            <a:spLocks noChangeArrowheads="1"/>
          </p:cNvSpPr>
          <p:nvPr/>
        </p:nvSpPr>
        <p:spPr bwMode="auto">
          <a:xfrm>
            <a:off x="4114800" y="3581400"/>
            <a:ext cx="4419600" cy="609600"/>
          </a:xfrm>
          <a:prstGeom prst="wedgeRoundRectCallout">
            <a:avLst>
              <a:gd name="adj1" fmla="val 48884"/>
              <a:gd name="adj2" fmla="val 1276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 Sound: snd_explosion_large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Loop: false</a:t>
            </a:r>
          </a:p>
        </p:txBody>
      </p:sp>
      <p:sp>
        <p:nvSpPr>
          <p:cNvPr id="52235" name="AutoShape 13"/>
          <p:cNvSpPr>
            <a:spLocks noChangeArrowheads="1"/>
          </p:cNvSpPr>
          <p:nvPr/>
        </p:nvSpPr>
        <p:spPr bwMode="auto">
          <a:xfrm>
            <a:off x="6324600" y="5257800"/>
            <a:ext cx="2057400" cy="457200"/>
          </a:xfrm>
          <a:prstGeom prst="wedgeRoundRectCallout">
            <a:avLst>
              <a:gd name="adj1" fmla="val -45986"/>
              <a:gd name="adj2" fmla="val 183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8) OK</a:t>
            </a:r>
          </a:p>
        </p:txBody>
      </p:sp>
      <p:sp>
        <p:nvSpPr>
          <p:cNvPr id="522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DC592C-0D26-4FDA-84E8-1ECB735C6E0E}" type="slidenum">
              <a:rPr lang="en-US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Animation End</a:t>
            </a:r>
          </a:p>
        </p:txBody>
      </p:sp>
      <p:pic>
        <p:nvPicPr>
          <p:cNvPr id="5325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4237"/>
          <a:stretch>
            <a:fillRect/>
          </a:stretch>
        </p:blipFill>
        <p:spPr>
          <a:xfrm>
            <a:off x="1981200" y="685801"/>
            <a:ext cx="8229600" cy="6111875"/>
          </a:xfrm>
          <a:noFill/>
        </p:spPr>
      </p:pic>
      <p:sp>
        <p:nvSpPr>
          <p:cNvPr id="53252" name="AutoShape 10"/>
          <p:cNvSpPr>
            <a:spLocks noChangeArrowheads="1"/>
          </p:cNvSpPr>
          <p:nvPr/>
        </p:nvSpPr>
        <p:spPr bwMode="auto">
          <a:xfrm>
            <a:off x="7467600" y="3886200"/>
            <a:ext cx="2438400" cy="990600"/>
          </a:xfrm>
          <a:prstGeom prst="wedgeRoundRectCallout">
            <a:avLst>
              <a:gd name="adj1" fmla="val -83722"/>
              <a:gd name="adj2" fmla="val 1238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Other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Animation end</a:t>
            </a:r>
          </a:p>
        </p:txBody>
      </p:sp>
      <p:sp>
        <p:nvSpPr>
          <p:cNvPr id="532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F9DC8D-5F92-46F6-97FD-372ADEB92B80}" type="slidenum">
              <a:rPr lang="en-US" altLang="en-US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Restart Room</a:t>
            </a:r>
          </a:p>
        </p:txBody>
      </p:sp>
      <p:pic>
        <p:nvPicPr>
          <p:cNvPr id="5427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9288"/>
          <a:stretch>
            <a:fillRect/>
          </a:stretch>
        </p:blipFill>
        <p:spPr>
          <a:xfrm>
            <a:off x="1828800" y="990601"/>
            <a:ext cx="8077200" cy="5597525"/>
          </a:xfrm>
          <a:noFill/>
        </p:spPr>
      </p:pic>
      <p:sp>
        <p:nvSpPr>
          <p:cNvPr id="54276" name="AutoShape 11"/>
          <p:cNvSpPr>
            <a:spLocks noChangeArrowheads="1"/>
          </p:cNvSpPr>
          <p:nvPr/>
        </p:nvSpPr>
        <p:spPr bwMode="auto">
          <a:xfrm>
            <a:off x="8001000" y="685800"/>
            <a:ext cx="1828800" cy="838200"/>
          </a:xfrm>
          <a:prstGeom prst="wedgeRoundRectCallout">
            <a:avLst>
              <a:gd name="adj1" fmla="val 21181"/>
              <a:gd name="adj2" fmla="val 35719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Restart Room</a:t>
            </a:r>
          </a:p>
        </p:txBody>
      </p:sp>
      <p:sp>
        <p:nvSpPr>
          <p:cNvPr id="54277" name="AutoShape 12"/>
          <p:cNvSpPr>
            <a:spLocks noChangeArrowheads="1"/>
          </p:cNvSpPr>
          <p:nvPr/>
        </p:nvSpPr>
        <p:spPr bwMode="auto">
          <a:xfrm>
            <a:off x="2971800" y="3124200"/>
            <a:ext cx="1905000" cy="990600"/>
          </a:xfrm>
          <a:prstGeom prst="wedgeRoundRectCallout">
            <a:avLst>
              <a:gd name="adj1" fmla="val 93833"/>
              <a:gd name="adj2" fmla="val 886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You can add a transition if you would like</a:t>
            </a:r>
          </a:p>
        </p:txBody>
      </p:sp>
      <p:sp>
        <p:nvSpPr>
          <p:cNvPr id="54278" name="AutoShape 13"/>
          <p:cNvSpPr>
            <a:spLocks noChangeArrowheads="1"/>
          </p:cNvSpPr>
          <p:nvPr/>
        </p:nvSpPr>
        <p:spPr bwMode="auto">
          <a:xfrm>
            <a:off x="2819400" y="4876800"/>
            <a:ext cx="1981200" cy="914400"/>
          </a:xfrm>
          <a:prstGeom prst="wedgeRoundRectCallout">
            <a:avLst>
              <a:gd name="adj1" fmla="val 77806"/>
              <a:gd name="adj2" fmla="val 1067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542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E03689-7992-41A4-AD5C-15039A7939F2}" type="slidenum">
              <a:rPr lang="en-US" altLang="en-US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Small Explosion Object</a:t>
            </a:r>
          </a:p>
        </p:txBody>
      </p:sp>
      <p:pic>
        <p:nvPicPr>
          <p:cNvPr id="552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7" b="12451"/>
          <a:stretch>
            <a:fillRect/>
          </a:stretch>
        </p:blipFill>
        <p:spPr>
          <a:xfrm>
            <a:off x="1524000" y="609601"/>
            <a:ext cx="8763000" cy="6276975"/>
          </a:xfrm>
          <a:noFill/>
        </p:spPr>
      </p:pic>
      <p:sp>
        <p:nvSpPr>
          <p:cNvPr id="55300" name="AutoShape 6"/>
          <p:cNvSpPr>
            <a:spLocks noChangeArrowheads="1"/>
          </p:cNvSpPr>
          <p:nvPr/>
        </p:nvSpPr>
        <p:spPr bwMode="auto">
          <a:xfrm>
            <a:off x="4114800" y="609600"/>
            <a:ext cx="3048000" cy="685800"/>
          </a:xfrm>
          <a:prstGeom prst="wedgeRoundRectCallout">
            <a:avLst>
              <a:gd name="adj1" fmla="val -68750"/>
              <a:gd name="adj2" fmla="val 344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Sprite</a:t>
            </a:r>
          </a:p>
        </p:txBody>
      </p:sp>
      <p:sp>
        <p:nvSpPr>
          <p:cNvPr id="55301" name="AutoShape 7"/>
          <p:cNvSpPr>
            <a:spLocks noChangeArrowheads="1"/>
          </p:cNvSpPr>
          <p:nvPr/>
        </p:nvSpPr>
        <p:spPr bwMode="auto">
          <a:xfrm>
            <a:off x="5105400" y="1295400"/>
            <a:ext cx="3505200" cy="457200"/>
          </a:xfrm>
          <a:prstGeom prst="wedgeRoundRectCallout">
            <a:avLst>
              <a:gd name="adj1" fmla="val -66801"/>
              <a:gd name="adj2" fmla="val 6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spr_explosion_small</a:t>
            </a:r>
          </a:p>
        </p:txBody>
      </p:sp>
      <p:sp>
        <p:nvSpPr>
          <p:cNvPr id="55302" name="AutoShape 8"/>
          <p:cNvSpPr>
            <a:spLocks noChangeArrowheads="1"/>
          </p:cNvSpPr>
          <p:nvPr/>
        </p:nvSpPr>
        <p:spPr bwMode="auto">
          <a:xfrm>
            <a:off x="6172200" y="1905000"/>
            <a:ext cx="4495800" cy="685800"/>
          </a:xfrm>
          <a:prstGeom prst="wedgeRoundRectCallout">
            <a:avLst>
              <a:gd name="adj1" fmla="val -86301"/>
              <a:gd name="adj2" fmla="val -101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Sprite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Resources/chapter10/Explosion_small </a:t>
            </a:r>
          </a:p>
        </p:txBody>
      </p:sp>
      <p:sp>
        <p:nvSpPr>
          <p:cNvPr id="55303" name="AutoShape 9"/>
          <p:cNvSpPr>
            <a:spLocks noChangeArrowheads="1"/>
          </p:cNvSpPr>
          <p:nvPr/>
        </p:nvSpPr>
        <p:spPr bwMode="auto">
          <a:xfrm>
            <a:off x="2133600" y="2667000"/>
            <a:ext cx="1752600" cy="1066800"/>
          </a:xfrm>
          <a:prstGeom prst="wedgeRoundRectCallout">
            <a:avLst>
              <a:gd name="adj1" fmla="val 122375"/>
              <a:gd name="adj2" fmla="val -34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Center the origin</a:t>
            </a:r>
          </a:p>
        </p:txBody>
      </p:sp>
      <p:sp>
        <p:nvSpPr>
          <p:cNvPr id="553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8E8146-07FE-43D7-AD18-FAA34C6C85E8}" type="slidenum">
              <a:rPr lang="en-US" altLang="en-US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Firing Shells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Coming up…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Players Scores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Large Explosions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Small Explosions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Damage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Health Bars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Parent Shell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Destructible Walls Reappear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Creating shell objects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Firing Events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1655D3-C364-45B8-BB1C-C8ED287A51F7}" type="slidenum">
              <a:rPr lang="en-US" alt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Explosion Small Sound</a:t>
            </a:r>
          </a:p>
        </p:txBody>
      </p:sp>
      <p:pic>
        <p:nvPicPr>
          <p:cNvPr id="563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0" b="29288"/>
          <a:stretch>
            <a:fillRect/>
          </a:stretch>
        </p:blipFill>
        <p:spPr>
          <a:xfrm>
            <a:off x="1600200" y="1339850"/>
            <a:ext cx="9067800" cy="5289550"/>
          </a:xfrm>
          <a:noFill/>
        </p:spPr>
      </p:pic>
      <p:sp>
        <p:nvSpPr>
          <p:cNvPr id="56324" name="AutoShape 6"/>
          <p:cNvSpPr>
            <a:spLocks noChangeArrowheads="1"/>
          </p:cNvSpPr>
          <p:nvPr/>
        </p:nvSpPr>
        <p:spPr bwMode="auto">
          <a:xfrm>
            <a:off x="4038600" y="1143000"/>
            <a:ext cx="3429000" cy="609600"/>
          </a:xfrm>
          <a:prstGeom prst="wedgeRoundRectCallout">
            <a:avLst>
              <a:gd name="adj1" fmla="val -54861"/>
              <a:gd name="adj2" fmla="val 79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Sound</a:t>
            </a:r>
          </a:p>
        </p:txBody>
      </p:sp>
      <p:sp>
        <p:nvSpPr>
          <p:cNvPr id="56325" name="AutoShape 7"/>
          <p:cNvSpPr>
            <a:spLocks noChangeArrowheads="1"/>
          </p:cNvSpPr>
          <p:nvPr/>
        </p:nvSpPr>
        <p:spPr bwMode="auto">
          <a:xfrm>
            <a:off x="4876800" y="1981200"/>
            <a:ext cx="3276600" cy="457200"/>
          </a:xfrm>
          <a:prstGeom prst="wedgeRoundRectCallout">
            <a:avLst>
              <a:gd name="adj1" fmla="val -52130"/>
              <a:gd name="adj2" fmla="val 864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snd_explosion_small</a:t>
            </a:r>
          </a:p>
        </p:txBody>
      </p:sp>
      <p:sp>
        <p:nvSpPr>
          <p:cNvPr id="56326" name="AutoShape 8"/>
          <p:cNvSpPr>
            <a:spLocks noChangeArrowheads="1"/>
          </p:cNvSpPr>
          <p:nvPr/>
        </p:nvSpPr>
        <p:spPr bwMode="auto">
          <a:xfrm>
            <a:off x="1905000" y="3352800"/>
            <a:ext cx="4495800" cy="762000"/>
          </a:xfrm>
          <a:prstGeom prst="wedgeRoundRectCallout">
            <a:avLst>
              <a:gd name="adj1" fmla="val -8051"/>
              <a:gd name="adj2" fmla="val -960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Sound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Resources/chapter10/Explosion_Small</a:t>
            </a:r>
          </a:p>
        </p:txBody>
      </p:sp>
      <p:sp>
        <p:nvSpPr>
          <p:cNvPr id="563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59B951-DD45-4689-A7F4-0D5158C4129C}" type="slidenum">
              <a:rPr lang="en-US" altLang="en-US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Obj_explosion_small</a:t>
            </a:r>
          </a:p>
        </p:txBody>
      </p:sp>
      <p:pic>
        <p:nvPicPr>
          <p:cNvPr id="573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30972"/>
          <a:stretch>
            <a:fillRect/>
          </a:stretch>
        </p:blipFill>
        <p:spPr>
          <a:xfrm>
            <a:off x="1752600" y="762000"/>
            <a:ext cx="8915400" cy="6032500"/>
          </a:xfrm>
          <a:noFill/>
        </p:spPr>
      </p:pic>
      <p:sp>
        <p:nvSpPr>
          <p:cNvPr id="57348" name="AutoShape 6"/>
          <p:cNvSpPr>
            <a:spLocks noChangeArrowheads="1"/>
          </p:cNvSpPr>
          <p:nvPr/>
        </p:nvSpPr>
        <p:spPr bwMode="auto">
          <a:xfrm>
            <a:off x="6248400" y="838200"/>
            <a:ext cx="2743200" cy="762000"/>
          </a:xfrm>
          <a:prstGeom prst="wedgeRoundRectCallout">
            <a:avLst>
              <a:gd name="adj1" fmla="val -56542"/>
              <a:gd name="adj2" fmla="val 31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Object</a:t>
            </a:r>
          </a:p>
        </p:txBody>
      </p:sp>
      <p:sp>
        <p:nvSpPr>
          <p:cNvPr id="57349" name="AutoShape 7"/>
          <p:cNvSpPr>
            <a:spLocks noChangeArrowheads="1"/>
          </p:cNvSpPr>
          <p:nvPr/>
        </p:nvSpPr>
        <p:spPr bwMode="auto">
          <a:xfrm>
            <a:off x="1905000" y="990600"/>
            <a:ext cx="3733800" cy="533400"/>
          </a:xfrm>
          <a:prstGeom prst="wedgeRoundRectCallout">
            <a:avLst>
              <a:gd name="adj1" fmla="val 12671"/>
              <a:gd name="adj2" fmla="val 1413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obj_explosion_small</a:t>
            </a:r>
          </a:p>
        </p:txBody>
      </p:sp>
      <p:sp>
        <p:nvSpPr>
          <p:cNvPr id="57350" name="AutoShape 8"/>
          <p:cNvSpPr>
            <a:spLocks noChangeArrowheads="1"/>
          </p:cNvSpPr>
          <p:nvPr/>
        </p:nvSpPr>
        <p:spPr bwMode="auto">
          <a:xfrm>
            <a:off x="1981200" y="2971800"/>
            <a:ext cx="3429000" cy="457200"/>
          </a:xfrm>
          <a:prstGeom prst="wedgeRoundRectCallout">
            <a:avLst>
              <a:gd name="adj1" fmla="val 46481"/>
              <a:gd name="adj2" fmla="val -113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spr_explosion_small</a:t>
            </a:r>
          </a:p>
        </p:txBody>
      </p:sp>
      <p:sp>
        <p:nvSpPr>
          <p:cNvPr id="57351" name="AutoShape 9"/>
          <p:cNvSpPr>
            <a:spLocks noChangeArrowheads="1"/>
          </p:cNvSpPr>
          <p:nvPr/>
        </p:nvSpPr>
        <p:spPr bwMode="auto">
          <a:xfrm>
            <a:off x="2133600" y="4343400"/>
            <a:ext cx="2514600" cy="685800"/>
          </a:xfrm>
          <a:prstGeom prst="wedgeRoundRectCallout">
            <a:avLst>
              <a:gd name="adj1" fmla="val 39898"/>
              <a:gd name="adj2" fmla="val -132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Depth: -10</a:t>
            </a:r>
          </a:p>
        </p:txBody>
      </p:sp>
      <p:sp>
        <p:nvSpPr>
          <p:cNvPr id="57352" name="AutoShape 10"/>
          <p:cNvSpPr>
            <a:spLocks noChangeArrowheads="1"/>
          </p:cNvSpPr>
          <p:nvPr/>
        </p:nvSpPr>
        <p:spPr bwMode="auto">
          <a:xfrm>
            <a:off x="3048000" y="5562600"/>
            <a:ext cx="2590800" cy="990600"/>
          </a:xfrm>
          <a:prstGeom prst="wedgeRoundRectCallout">
            <a:avLst>
              <a:gd name="adj1" fmla="val 55639"/>
              <a:gd name="adj2" fmla="val -357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Create</a:t>
            </a:r>
          </a:p>
        </p:txBody>
      </p:sp>
      <p:sp>
        <p:nvSpPr>
          <p:cNvPr id="57353" name="AutoShape 11"/>
          <p:cNvSpPr>
            <a:spLocks noChangeArrowheads="1"/>
          </p:cNvSpPr>
          <p:nvPr/>
        </p:nvSpPr>
        <p:spPr bwMode="auto">
          <a:xfrm>
            <a:off x="8534400" y="1752600"/>
            <a:ext cx="2133600" cy="457200"/>
          </a:xfrm>
          <a:prstGeom prst="wedgeRoundRectCallout">
            <a:avLst>
              <a:gd name="adj1" fmla="val -11977"/>
              <a:gd name="adj2" fmla="val 3697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Play sound</a:t>
            </a:r>
          </a:p>
        </p:txBody>
      </p:sp>
      <p:sp>
        <p:nvSpPr>
          <p:cNvPr id="57354" name="AutoShape 12"/>
          <p:cNvSpPr>
            <a:spLocks noChangeArrowheads="1"/>
          </p:cNvSpPr>
          <p:nvPr/>
        </p:nvSpPr>
        <p:spPr bwMode="auto">
          <a:xfrm>
            <a:off x="6019800" y="3124200"/>
            <a:ext cx="2819400" cy="685800"/>
          </a:xfrm>
          <a:prstGeom prst="wedgeRoundRectCallout">
            <a:avLst>
              <a:gd name="adj1" fmla="val 51634"/>
              <a:gd name="adj2" fmla="val 988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snd_explosion_small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Loop: false</a:t>
            </a:r>
          </a:p>
        </p:txBody>
      </p:sp>
      <p:sp>
        <p:nvSpPr>
          <p:cNvPr id="5735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024C40-BFE3-420C-BC8C-6560042B8D33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Animation End Event</a:t>
            </a:r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4237"/>
          <a:stretch>
            <a:fillRect/>
          </a:stretch>
        </p:blipFill>
        <p:spPr>
          <a:xfrm>
            <a:off x="1905000" y="609600"/>
            <a:ext cx="8382000" cy="6223000"/>
          </a:xfrm>
          <a:noFill/>
        </p:spPr>
      </p:pic>
      <p:sp>
        <p:nvSpPr>
          <p:cNvPr id="58372" name="AutoShape 7"/>
          <p:cNvSpPr>
            <a:spLocks noChangeArrowheads="1"/>
          </p:cNvSpPr>
          <p:nvPr/>
        </p:nvSpPr>
        <p:spPr bwMode="auto">
          <a:xfrm>
            <a:off x="2362200" y="1676400"/>
            <a:ext cx="3124200" cy="990600"/>
          </a:xfrm>
          <a:prstGeom prst="wedgeRoundRectCallout">
            <a:avLst>
              <a:gd name="adj1" fmla="val 56403"/>
              <a:gd name="adj2" fmla="val 3423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Other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Animation end</a:t>
            </a:r>
          </a:p>
        </p:txBody>
      </p:sp>
      <p:sp>
        <p:nvSpPr>
          <p:cNvPr id="583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BC361D-550C-49F5-A130-7FB3A866DE23}" type="slidenum">
              <a:rPr lang="en-US" altLang="en-US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Destroy Instance</a:t>
            </a:r>
          </a:p>
        </p:txBody>
      </p:sp>
      <p:pic>
        <p:nvPicPr>
          <p:cNvPr id="593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9288"/>
          <a:stretch>
            <a:fillRect/>
          </a:stretch>
        </p:blipFill>
        <p:spPr>
          <a:xfrm>
            <a:off x="1828800" y="685801"/>
            <a:ext cx="8610600" cy="5967413"/>
          </a:xfrm>
          <a:noFill/>
        </p:spPr>
      </p:pic>
      <p:sp>
        <p:nvSpPr>
          <p:cNvPr id="59396" name="AutoShape 6"/>
          <p:cNvSpPr>
            <a:spLocks noChangeArrowheads="1"/>
          </p:cNvSpPr>
          <p:nvPr/>
        </p:nvSpPr>
        <p:spPr bwMode="auto">
          <a:xfrm>
            <a:off x="7543800" y="914400"/>
            <a:ext cx="2438400" cy="990600"/>
          </a:xfrm>
          <a:prstGeom prst="wedgeRoundRectCallout">
            <a:avLst>
              <a:gd name="adj1" fmla="val 26236"/>
              <a:gd name="adj2" fmla="val 931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Destroy Instance</a:t>
            </a:r>
          </a:p>
        </p:txBody>
      </p:sp>
      <p:sp>
        <p:nvSpPr>
          <p:cNvPr id="59397" name="AutoShape 7"/>
          <p:cNvSpPr>
            <a:spLocks noChangeArrowheads="1"/>
          </p:cNvSpPr>
          <p:nvPr/>
        </p:nvSpPr>
        <p:spPr bwMode="auto">
          <a:xfrm>
            <a:off x="7239000" y="4114800"/>
            <a:ext cx="1905000" cy="1371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OK</a:t>
            </a:r>
          </a:p>
        </p:txBody>
      </p:sp>
      <p:sp>
        <p:nvSpPr>
          <p:cNvPr id="593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F14E77-5B8B-4FE6-A167-8944977E376E}" type="slidenum">
              <a:rPr lang="en-US" altLang="en-US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For Damage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Parent Tank object will be responsible for initializing the damage variable, checking for damage, and drawing the tank’s health bar on the screen.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It will also be responsible for blowing up the tank when the damage reaches 100.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But... Since the parent is the parent to both tanks we need a mechanism for determine who gets the points for the kill</a:t>
            </a:r>
          </a:p>
        </p:txBody>
      </p:sp>
      <p:sp>
        <p:nvSpPr>
          <p:cNvPr id="604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82E374-4512-4604-9182-3E2B7F7704A3}" type="slidenum">
              <a:rPr lang="en-US" altLang="en-US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Parenting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/>
              <a:t>object_index</a:t>
            </a:r>
            <a:r>
              <a:rPr lang="en-US" altLang="en-US" sz="2800"/>
              <a:t> is a variable that records a number corresponding to the type of object it is.</a:t>
            </a:r>
          </a:p>
          <a:p>
            <a:pPr eaLnBrk="1" hangingPunct="1"/>
            <a:r>
              <a:rPr lang="en-US" altLang="en-US" sz="2800"/>
              <a:t>Every object has its own unique number which is accessed by using the object name as a variable (</a:t>
            </a:r>
            <a:r>
              <a:rPr lang="en-US" altLang="en-US" sz="2800" b="1" u="sng"/>
              <a:t>object_tank1</a:t>
            </a:r>
            <a:r>
              <a:rPr lang="en-US" altLang="en-US" sz="2800"/>
              <a:t>, </a:t>
            </a:r>
            <a:r>
              <a:rPr lang="en-US" altLang="en-US" sz="2800" b="1" u="sng"/>
              <a:t>object_tank2</a:t>
            </a:r>
            <a:r>
              <a:rPr lang="en-US" altLang="en-US" sz="2800"/>
              <a:t>, …)</a:t>
            </a:r>
          </a:p>
          <a:p>
            <a:pPr eaLnBrk="1" hangingPunct="1"/>
            <a:r>
              <a:rPr lang="en-US" altLang="en-US" sz="2800"/>
              <a:t>By competing </a:t>
            </a:r>
            <a:r>
              <a:rPr lang="en-US" altLang="en-US" sz="2800" b="1" u="sng"/>
              <a:t>object_index</a:t>
            </a:r>
            <a:r>
              <a:rPr lang="en-US" altLang="en-US" sz="2800"/>
              <a:t> with </a:t>
            </a:r>
            <a:r>
              <a:rPr lang="en-US" altLang="en-US" sz="2800" b="1" u="sng"/>
              <a:t>obj_tank1</a:t>
            </a:r>
            <a:r>
              <a:rPr lang="en-US" altLang="en-US" sz="2800"/>
              <a:t> we can tell if the instance is an instance of player one’s tank or an instance of player two’s.</a:t>
            </a:r>
          </a:p>
        </p:txBody>
      </p:sp>
      <p:sp>
        <p:nvSpPr>
          <p:cNvPr id="614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BE29B5-0C2B-4C8E-871C-96B0C5F7AE9A}" type="slidenum">
              <a:rPr lang="en-US" altLang="en-US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Stepping into Damage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We’ll check the tank’s damage in the Step event of the parent tank object and increase the appropriate score if it is larger than 100.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Then we’ll create a large explosion and destroy the tank.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large explosion will automatically restart the room once the animation is finished.</a:t>
            </a:r>
          </a:p>
        </p:txBody>
      </p:sp>
      <p:sp>
        <p:nvSpPr>
          <p:cNvPr id="624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D72572-656C-48A2-AD64-86446E2ACEDC}" type="slidenum">
              <a:rPr lang="en-US" altLang="en-US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Damaging Parents</a:t>
            </a:r>
          </a:p>
        </p:txBody>
      </p:sp>
      <p:pic>
        <p:nvPicPr>
          <p:cNvPr id="634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4237"/>
          <a:stretch>
            <a:fillRect/>
          </a:stretch>
        </p:blipFill>
        <p:spPr>
          <a:xfrm>
            <a:off x="2362200" y="762001"/>
            <a:ext cx="8001000" cy="5940425"/>
          </a:xfrm>
          <a:noFill/>
        </p:spPr>
      </p:pic>
      <p:sp>
        <p:nvSpPr>
          <p:cNvPr id="63492" name="AutoShape 6"/>
          <p:cNvSpPr>
            <a:spLocks noChangeArrowheads="1"/>
          </p:cNvSpPr>
          <p:nvPr/>
        </p:nvSpPr>
        <p:spPr bwMode="auto">
          <a:xfrm>
            <a:off x="1905000" y="838200"/>
            <a:ext cx="2743200" cy="838200"/>
          </a:xfrm>
          <a:prstGeom prst="wedgeRoundRectCallout">
            <a:avLst>
              <a:gd name="adj1" fmla="val -11458"/>
              <a:gd name="adj2" fmla="val 4265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obj_tank_parent</a:t>
            </a:r>
          </a:p>
        </p:txBody>
      </p:sp>
      <p:sp>
        <p:nvSpPr>
          <p:cNvPr id="63493" name="AutoShape 7"/>
          <p:cNvSpPr>
            <a:spLocks noChangeArrowheads="1"/>
          </p:cNvSpPr>
          <p:nvPr/>
        </p:nvSpPr>
        <p:spPr bwMode="auto">
          <a:xfrm>
            <a:off x="5943600" y="838200"/>
            <a:ext cx="3429000" cy="914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Create event</a:t>
            </a:r>
          </a:p>
        </p:txBody>
      </p:sp>
      <p:sp>
        <p:nvSpPr>
          <p:cNvPr id="63494" name="AutoShape 8"/>
          <p:cNvSpPr>
            <a:spLocks noChangeArrowheads="1"/>
          </p:cNvSpPr>
          <p:nvPr/>
        </p:nvSpPr>
        <p:spPr bwMode="auto">
          <a:xfrm>
            <a:off x="8686800" y="1981200"/>
            <a:ext cx="1295400" cy="838200"/>
          </a:xfrm>
          <a:prstGeom prst="wedgeRoundRectCallout">
            <a:avLst>
              <a:gd name="adj1" fmla="val -4903"/>
              <a:gd name="adj2" fmla="val 23731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Set Variable</a:t>
            </a:r>
          </a:p>
        </p:txBody>
      </p:sp>
      <p:sp>
        <p:nvSpPr>
          <p:cNvPr id="63495" name="AutoShape 9"/>
          <p:cNvSpPr>
            <a:spLocks noChangeArrowheads="1"/>
          </p:cNvSpPr>
          <p:nvPr/>
        </p:nvSpPr>
        <p:spPr bwMode="auto">
          <a:xfrm>
            <a:off x="3276600" y="4114800"/>
            <a:ext cx="2667000" cy="685800"/>
          </a:xfrm>
          <a:prstGeom prst="wedgeRoundRectCallout">
            <a:avLst>
              <a:gd name="adj1" fmla="val 67917"/>
              <a:gd name="adj2" fmla="val 30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 damage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Value:0</a:t>
            </a:r>
          </a:p>
        </p:txBody>
      </p:sp>
      <p:sp>
        <p:nvSpPr>
          <p:cNvPr id="63496" name="AutoShape 10"/>
          <p:cNvSpPr>
            <a:spLocks noChangeArrowheads="1"/>
          </p:cNvSpPr>
          <p:nvPr/>
        </p:nvSpPr>
        <p:spPr bwMode="auto">
          <a:xfrm>
            <a:off x="2895600" y="5410200"/>
            <a:ext cx="2286000" cy="838200"/>
          </a:xfrm>
          <a:prstGeom prst="wedgeRoundRectCallout">
            <a:avLst>
              <a:gd name="adj1" fmla="val 94931"/>
              <a:gd name="adj2" fmla="val 51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634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7F0509-5F1E-4017-991C-6A9E836C15DB}" type="slidenum">
              <a:rPr lang="en-US" altLang="en-US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Checking Damage</a:t>
            </a:r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333" r="14063" b="17708"/>
          <a:stretch>
            <a:fillRect/>
          </a:stretch>
        </p:blipFill>
        <p:spPr bwMode="auto">
          <a:xfrm>
            <a:off x="1905000" y="762001"/>
            <a:ext cx="8229600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AutoShape 5"/>
          <p:cNvSpPr>
            <a:spLocks noChangeArrowheads="1"/>
          </p:cNvSpPr>
          <p:nvPr/>
        </p:nvSpPr>
        <p:spPr bwMode="auto">
          <a:xfrm>
            <a:off x="2438400" y="4648200"/>
            <a:ext cx="2438400" cy="1066800"/>
          </a:xfrm>
          <a:prstGeom prst="wedgeRoundRectCallout">
            <a:avLst>
              <a:gd name="adj1" fmla="val 67190"/>
              <a:gd name="adj2" fmla="val 282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Step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Step</a:t>
            </a:r>
          </a:p>
        </p:txBody>
      </p:sp>
      <p:sp>
        <p:nvSpPr>
          <p:cNvPr id="64517" name="AutoShape 6"/>
          <p:cNvSpPr>
            <a:spLocks noChangeArrowheads="1"/>
          </p:cNvSpPr>
          <p:nvPr/>
        </p:nvSpPr>
        <p:spPr bwMode="auto">
          <a:xfrm>
            <a:off x="8458200" y="2209800"/>
            <a:ext cx="1219200" cy="1066800"/>
          </a:xfrm>
          <a:prstGeom prst="wedgeRoundRectCallout">
            <a:avLst>
              <a:gd name="adj1" fmla="val 22917"/>
              <a:gd name="adj2" fmla="val 159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Test Variable</a:t>
            </a:r>
          </a:p>
        </p:txBody>
      </p:sp>
      <p:sp>
        <p:nvSpPr>
          <p:cNvPr id="64518" name="AutoShape 7"/>
          <p:cNvSpPr>
            <a:spLocks noChangeArrowheads="1"/>
          </p:cNvSpPr>
          <p:nvPr/>
        </p:nvSpPr>
        <p:spPr bwMode="auto">
          <a:xfrm>
            <a:off x="5029200" y="2895600"/>
            <a:ext cx="3048000" cy="1143000"/>
          </a:xfrm>
          <a:prstGeom prst="wedgeRoundRectCallout">
            <a:avLst>
              <a:gd name="adj1" fmla="val -3907"/>
              <a:gd name="adj2" fmla="val 80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Variable: Damage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Value:100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smaller than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B4C450-594A-4B40-B1A9-B49095F6C8CE}" type="slidenum">
              <a:rPr lang="en-US" altLang="en-US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Exit if Damage &lt; 100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3281" b="31250"/>
          <a:stretch>
            <a:fillRect/>
          </a:stretch>
        </p:blipFill>
        <p:spPr bwMode="auto">
          <a:xfrm>
            <a:off x="1676400" y="1371601"/>
            <a:ext cx="899160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AutoShape 5"/>
          <p:cNvSpPr>
            <a:spLocks noChangeArrowheads="1"/>
          </p:cNvSpPr>
          <p:nvPr/>
        </p:nvSpPr>
        <p:spPr bwMode="auto">
          <a:xfrm>
            <a:off x="7924800" y="1295400"/>
            <a:ext cx="1676400" cy="1371600"/>
          </a:xfrm>
          <a:prstGeom prst="wedgeRoundRectCallout">
            <a:avLst>
              <a:gd name="adj1" fmla="val 71403"/>
              <a:gd name="adj2" fmla="val 1440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Exit</a:t>
            </a:r>
          </a:p>
        </p:txBody>
      </p:sp>
      <p:sp>
        <p:nvSpPr>
          <p:cNvPr id="6554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153E1D-2C5B-449D-A364-766F23358311}" type="slidenum">
              <a:rPr lang="en-US" altLang="en-US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Recording the Players score in the Controller Object</a:t>
            </a:r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13" b="34338"/>
          <a:stretch>
            <a:fillRect/>
          </a:stretch>
        </p:blipFill>
        <p:spPr>
          <a:xfrm>
            <a:off x="3078164" y="1600201"/>
            <a:ext cx="5684837" cy="5203825"/>
          </a:xfrm>
          <a:noFill/>
        </p:spPr>
      </p:pic>
      <p:sp>
        <p:nvSpPr>
          <p:cNvPr id="39940" name="AutoShape 6"/>
          <p:cNvSpPr>
            <a:spLocks noChangeArrowheads="1"/>
          </p:cNvSpPr>
          <p:nvPr/>
        </p:nvSpPr>
        <p:spPr bwMode="auto">
          <a:xfrm>
            <a:off x="6858000" y="1524000"/>
            <a:ext cx="3200400" cy="533400"/>
          </a:xfrm>
          <a:prstGeom prst="wedgeRoundRectCallout">
            <a:avLst>
              <a:gd name="adj1" fmla="val -61361"/>
              <a:gd name="adj2" fmla="val 898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Font</a:t>
            </a:r>
          </a:p>
        </p:txBody>
      </p:sp>
      <p:sp>
        <p:nvSpPr>
          <p:cNvPr id="39941" name="AutoShape 7"/>
          <p:cNvSpPr>
            <a:spLocks noChangeArrowheads="1"/>
          </p:cNvSpPr>
          <p:nvPr/>
        </p:nvSpPr>
        <p:spPr bwMode="auto">
          <a:xfrm>
            <a:off x="7162800" y="2362200"/>
            <a:ext cx="2209800" cy="533400"/>
          </a:xfrm>
          <a:prstGeom prst="wedgeRoundRectCallout">
            <a:avLst>
              <a:gd name="adj1" fmla="val -67889"/>
              <a:gd name="adj2" fmla="val 470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fnt_score</a:t>
            </a:r>
          </a:p>
        </p:txBody>
      </p:sp>
      <p:sp>
        <p:nvSpPr>
          <p:cNvPr id="39942" name="AutoShape 8"/>
          <p:cNvSpPr>
            <a:spLocks noChangeArrowheads="1"/>
          </p:cNvSpPr>
          <p:nvPr/>
        </p:nvSpPr>
        <p:spPr bwMode="auto">
          <a:xfrm>
            <a:off x="7239000" y="3124200"/>
            <a:ext cx="2286000" cy="533400"/>
          </a:xfrm>
          <a:prstGeom prst="wedgeRoundRectCallout">
            <a:avLst>
              <a:gd name="adj1" fmla="val -61111"/>
              <a:gd name="adj2" fmla="val -21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Arial</a:t>
            </a:r>
          </a:p>
        </p:txBody>
      </p:sp>
      <p:sp>
        <p:nvSpPr>
          <p:cNvPr id="39943" name="AutoShape 9"/>
          <p:cNvSpPr>
            <a:spLocks noChangeArrowheads="1"/>
          </p:cNvSpPr>
          <p:nvPr/>
        </p:nvSpPr>
        <p:spPr bwMode="auto">
          <a:xfrm>
            <a:off x="7315200" y="3886200"/>
            <a:ext cx="2438400" cy="609600"/>
          </a:xfrm>
          <a:prstGeom prst="wedgeRoundRectCallout">
            <a:avLst>
              <a:gd name="adj1" fmla="val -128125"/>
              <a:gd name="adj2" fmla="val -223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Bold</a:t>
            </a:r>
          </a:p>
        </p:txBody>
      </p:sp>
      <p:sp>
        <p:nvSpPr>
          <p:cNvPr id="39944" name="AutoShape 10"/>
          <p:cNvSpPr>
            <a:spLocks noChangeArrowheads="1"/>
          </p:cNvSpPr>
          <p:nvPr/>
        </p:nvSpPr>
        <p:spPr bwMode="auto">
          <a:xfrm>
            <a:off x="7315200" y="4800600"/>
            <a:ext cx="2133600" cy="381000"/>
          </a:xfrm>
          <a:prstGeom prst="wedgeRoundRectCallout">
            <a:avLst>
              <a:gd name="adj1" fmla="val -130208"/>
              <a:gd name="adj2" fmla="val 1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Digits</a:t>
            </a:r>
          </a:p>
        </p:txBody>
      </p:sp>
      <p:sp>
        <p:nvSpPr>
          <p:cNvPr id="39945" name="AutoShape 11"/>
          <p:cNvSpPr>
            <a:spLocks noChangeArrowheads="1"/>
          </p:cNvSpPr>
          <p:nvPr/>
        </p:nvSpPr>
        <p:spPr bwMode="auto">
          <a:xfrm>
            <a:off x="7010400" y="5638800"/>
            <a:ext cx="2514600" cy="609600"/>
          </a:xfrm>
          <a:prstGeom prst="wedgeRoundRectCallout">
            <a:avLst>
              <a:gd name="adj1" fmla="val -79481"/>
              <a:gd name="adj2" fmla="val 87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399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74553E-EE4E-410D-9835-7A2695C08111}" type="slidenum">
              <a:rPr lang="en-US" alt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Check the Index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3281" b="14583"/>
          <a:stretch>
            <a:fillRect/>
          </a:stretch>
        </p:blipFill>
        <p:spPr bwMode="auto">
          <a:xfrm>
            <a:off x="1676400" y="685801"/>
            <a:ext cx="86868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4" name="AutoShape 5"/>
          <p:cNvSpPr>
            <a:spLocks noChangeArrowheads="1"/>
          </p:cNvSpPr>
          <p:nvPr/>
        </p:nvSpPr>
        <p:spPr bwMode="auto">
          <a:xfrm>
            <a:off x="8305800" y="3886200"/>
            <a:ext cx="1371600" cy="685800"/>
          </a:xfrm>
          <a:prstGeom prst="wedgeRoundRectCallout">
            <a:avLst>
              <a:gd name="adj1" fmla="val -2546"/>
              <a:gd name="adj2" fmla="val 97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Test Variable</a:t>
            </a:r>
          </a:p>
        </p:txBody>
      </p:sp>
      <p:sp>
        <p:nvSpPr>
          <p:cNvPr id="66565" name="AutoShape 6"/>
          <p:cNvSpPr>
            <a:spLocks noChangeArrowheads="1"/>
          </p:cNvSpPr>
          <p:nvPr/>
        </p:nvSpPr>
        <p:spPr bwMode="auto">
          <a:xfrm>
            <a:off x="5181600" y="3276600"/>
            <a:ext cx="2819400" cy="1295400"/>
          </a:xfrm>
          <a:prstGeom prst="wedgeRoundRectCallout">
            <a:avLst>
              <a:gd name="adj1" fmla="val -4843"/>
              <a:gd name="adj2" fmla="val 721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object_index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obj_tank1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equal to</a:t>
            </a:r>
          </a:p>
        </p:txBody>
      </p:sp>
      <p:sp>
        <p:nvSpPr>
          <p:cNvPr id="66566" name="AutoShape 7"/>
          <p:cNvSpPr>
            <a:spLocks noChangeArrowheads="1"/>
          </p:cNvSpPr>
          <p:nvPr/>
        </p:nvSpPr>
        <p:spPr bwMode="auto">
          <a:xfrm>
            <a:off x="2971800" y="5334000"/>
            <a:ext cx="1600200" cy="533400"/>
          </a:xfrm>
          <a:prstGeom prst="wedgeRoundRectCallout">
            <a:avLst>
              <a:gd name="adj1" fmla="val 9426"/>
              <a:gd name="adj2" fmla="val 184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66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FEF0A5-625C-49EE-8086-E70D2C78473B}" type="slidenum">
              <a:rPr lang="en-US" altLang="en-US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 sz="3600"/>
              <a:t>If Tank1 is shot, add 1 to tank_2’s score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333" r="14063" b="17708"/>
          <a:stretch>
            <a:fillRect/>
          </a:stretch>
        </p:blipFill>
        <p:spPr bwMode="auto">
          <a:xfrm>
            <a:off x="2057400" y="835026"/>
            <a:ext cx="8229600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8" name="AutoShape 5"/>
          <p:cNvSpPr>
            <a:spLocks noChangeArrowheads="1"/>
          </p:cNvSpPr>
          <p:nvPr/>
        </p:nvSpPr>
        <p:spPr bwMode="auto">
          <a:xfrm>
            <a:off x="8077200" y="2514600"/>
            <a:ext cx="1219200" cy="762000"/>
          </a:xfrm>
          <a:prstGeom prst="wedgeRoundRectCallout">
            <a:avLst>
              <a:gd name="adj1" fmla="val 44792"/>
              <a:gd name="adj2" fmla="val 265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</a:t>
            </a:r>
          </a:p>
        </p:txBody>
      </p:sp>
      <p:sp>
        <p:nvSpPr>
          <p:cNvPr id="67589" name="AutoShape 6"/>
          <p:cNvSpPr>
            <a:spLocks noChangeArrowheads="1"/>
          </p:cNvSpPr>
          <p:nvPr/>
        </p:nvSpPr>
        <p:spPr bwMode="auto">
          <a:xfrm>
            <a:off x="5181600" y="3352800"/>
            <a:ext cx="3200400" cy="1066800"/>
          </a:xfrm>
          <a:prstGeom prst="wedgeRoundRectCallout">
            <a:avLst>
              <a:gd name="adj1" fmla="val -45236"/>
              <a:gd name="adj2" fmla="val 699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global.score2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Value:1</a:t>
            </a:r>
          </a:p>
        </p:txBody>
      </p:sp>
      <p:sp>
        <p:nvSpPr>
          <p:cNvPr id="67590" name="AutoShape 7"/>
          <p:cNvSpPr>
            <a:spLocks noChangeArrowheads="1"/>
          </p:cNvSpPr>
          <p:nvPr/>
        </p:nvSpPr>
        <p:spPr bwMode="auto">
          <a:xfrm>
            <a:off x="4267200" y="5181600"/>
            <a:ext cx="2971800" cy="609600"/>
          </a:xfrm>
          <a:prstGeom prst="wedgeRoundRectCallout">
            <a:avLst>
              <a:gd name="adj1" fmla="val -31889"/>
              <a:gd name="adj2" fmla="val 9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box.</a:t>
            </a:r>
          </a:p>
        </p:txBody>
      </p:sp>
      <p:sp>
        <p:nvSpPr>
          <p:cNvPr id="67591" name="AutoShape 8"/>
          <p:cNvSpPr>
            <a:spLocks noChangeArrowheads="1"/>
          </p:cNvSpPr>
          <p:nvPr/>
        </p:nvSpPr>
        <p:spPr bwMode="auto">
          <a:xfrm>
            <a:off x="2362200" y="4953000"/>
            <a:ext cx="990600" cy="838200"/>
          </a:xfrm>
          <a:prstGeom prst="wedgeRoundRectCallout">
            <a:avLst>
              <a:gd name="adj1" fmla="val 79329"/>
              <a:gd name="adj2" fmla="val 1261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675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05EBB3-1870-4E86-9315-2DC50FFD5CBC}" type="slidenum">
              <a:rPr lang="en-US" altLang="en-US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Else add 1 to tank_1’s score</a:t>
            </a:r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333" r="13281" b="13542"/>
          <a:stretch>
            <a:fillRect/>
          </a:stretch>
        </p:blipFill>
        <p:spPr bwMode="auto">
          <a:xfrm>
            <a:off x="2057400" y="609600"/>
            <a:ext cx="7924800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AutoShape 5"/>
          <p:cNvSpPr>
            <a:spLocks noChangeArrowheads="1"/>
          </p:cNvSpPr>
          <p:nvPr/>
        </p:nvSpPr>
        <p:spPr bwMode="auto">
          <a:xfrm>
            <a:off x="7848600" y="1600200"/>
            <a:ext cx="1676400" cy="914400"/>
          </a:xfrm>
          <a:prstGeom prst="wedgeRoundRectCallout">
            <a:avLst>
              <a:gd name="adj1" fmla="val 25190"/>
              <a:gd name="adj2" fmla="val 140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Else</a:t>
            </a:r>
          </a:p>
        </p:txBody>
      </p:sp>
      <p:sp>
        <p:nvSpPr>
          <p:cNvPr id="68613" name="AutoShape 6"/>
          <p:cNvSpPr>
            <a:spLocks noChangeArrowheads="1"/>
          </p:cNvSpPr>
          <p:nvPr/>
        </p:nvSpPr>
        <p:spPr bwMode="auto">
          <a:xfrm>
            <a:off x="8991600" y="3352800"/>
            <a:ext cx="1143000" cy="609600"/>
          </a:xfrm>
          <a:prstGeom prst="wedgeRoundRectCallout">
            <a:avLst>
              <a:gd name="adj1" fmla="val -58194"/>
              <a:gd name="adj2" fmla="val 138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Set Variable</a:t>
            </a:r>
          </a:p>
        </p:txBody>
      </p:sp>
      <p:sp>
        <p:nvSpPr>
          <p:cNvPr id="68614" name="AutoShape 7"/>
          <p:cNvSpPr>
            <a:spLocks noChangeArrowheads="1"/>
          </p:cNvSpPr>
          <p:nvPr/>
        </p:nvSpPr>
        <p:spPr bwMode="auto">
          <a:xfrm>
            <a:off x="4648200" y="3657600"/>
            <a:ext cx="3124200" cy="685800"/>
          </a:xfrm>
          <a:prstGeom prst="wedgeRoundRectCallout">
            <a:avLst>
              <a:gd name="adj1" fmla="val -26370"/>
              <a:gd name="adj2" fmla="val 69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variable: global.score1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1</a:t>
            </a:r>
          </a:p>
        </p:txBody>
      </p:sp>
      <p:sp>
        <p:nvSpPr>
          <p:cNvPr id="68615" name="AutoShape 8"/>
          <p:cNvSpPr>
            <a:spLocks noChangeArrowheads="1"/>
          </p:cNvSpPr>
          <p:nvPr/>
        </p:nvSpPr>
        <p:spPr bwMode="auto">
          <a:xfrm>
            <a:off x="4343400" y="5334000"/>
            <a:ext cx="3962400" cy="457200"/>
          </a:xfrm>
          <a:prstGeom prst="wedgeRoundRectCallout">
            <a:avLst>
              <a:gd name="adj1" fmla="val -45551"/>
              <a:gd name="adj2" fmla="val 7013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Check the Relative box</a:t>
            </a:r>
          </a:p>
        </p:txBody>
      </p:sp>
      <p:sp>
        <p:nvSpPr>
          <p:cNvPr id="68616" name="AutoShape 9"/>
          <p:cNvSpPr>
            <a:spLocks noChangeArrowheads="1"/>
          </p:cNvSpPr>
          <p:nvPr/>
        </p:nvSpPr>
        <p:spPr bwMode="auto">
          <a:xfrm>
            <a:off x="2057400" y="4800600"/>
            <a:ext cx="1295400" cy="914400"/>
          </a:xfrm>
          <a:prstGeom prst="wedgeRoundRectCallout">
            <a:avLst>
              <a:gd name="adj1" fmla="val 83699"/>
              <a:gd name="adj2" fmla="val 1005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686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B1EE0E-5E30-4B1E-98E9-F27560E3EB70}" type="slidenum">
              <a:rPr lang="en-US" altLang="en-US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Explode!!!!!!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333" r="14063" b="14583"/>
          <a:stretch>
            <a:fillRect/>
          </a:stretch>
        </p:blipFill>
        <p:spPr bwMode="auto">
          <a:xfrm>
            <a:off x="2133600" y="609601"/>
            <a:ext cx="81534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AutoShape 5"/>
          <p:cNvSpPr>
            <a:spLocks noChangeArrowheads="1"/>
          </p:cNvSpPr>
          <p:nvPr/>
        </p:nvSpPr>
        <p:spPr bwMode="auto">
          <a:xfrm>
            <a:off x="8305800" y="609600"/>
            <a:ext cx="1524000" cy="1143000"/>
          </a:xfrm>
          <a:prstGeom prst="wedgeRoundRectCallout">
            <a:avLst>
              <a:gd name="adj1" fmla="val 9583"/>
              <a:gd name="adj2" fmla="val 10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Instance</a:t>
            </a:r>
          </a:p>
        </p:txBody>
      </p:sp>
      <p:sp>
        <p:nvSpPr>
          <p:cNvPr id="69637" name="AutoShape 6"/>
          <p:cNvSpPr>
            <a:spLocks noChangeArrowheads="1"/>
          </p:cNvSpPr>
          <p:nvPr/>
        </p:nvSpPr>
        <p:spPr bwMode="auto">
          <a:xfrm>
            <a:off x="3352800" y="2286000"/>
            <a:ext cx="2819400" cy="838200"/>
          </a:xfrm>
          <a:prstGeom prst="wedgeRoundRectCallout">
            <a:avLst>
              <a:gd name="adj1" fmla="val 18583"/>
              <a:gd name="adj2" fmla="val 2155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object: obj_explosion_large</a:t>
            </a:r>
          </a:p>
        </p:txBody>
      </p:sp>
      <p:sp>
        <p:nvSpPr>
          <p:cNvPr id="69638" name="AutoShape 7"/>
          <p:cNvSpPr>
            <a:spLocks noChangeArrowheads="1"/>
          </p:cNvSpPr>
          <p:nvPr/>
        </p:nvSpPr>
        <p:spPr bwMode="auto">
          <a:xfrm>
            <a:off x="4038600" y="5334000"/>
            <a:ext cx="3810000" cy="381000"/>
          </a:xfrm>
          <a:prstGeom prst="wedgeRoundRectCallout">
            <a:avLst>
              <a:gd name="adj1" fmla="val -37667"/>
              <a:gd name="adj2" fmla="val 12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</a:t>
            </a:r>
          </a:p>
        </p:txBody>
      </p:sp>
      <p:sp>
        <p:nvSpPr>
          <p:cNvPr id="69639" name="AutoShape 8"/>
          <p:cNvSpPr>
            <a:spLocks noChangeArrowheads="1"/>
          </p:cNvSpPr>
          <p:nvPr/>
        </p:nvSpPr>
        <p:spPr bwMode="auto">
          <a:xfrm>
            <a:off x="2209800" y="4724400"/>
            <a:ext cx="1371600" cy="762000"/>
          </a:xfrm>
          <a:prstGeom prst="wedgeRoundRectCallout">
            <a:avLst>
              <a:gd name="adj1" fmla="val 57176"/>
              <a:gd name="adj2" fmla="val 18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696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282C4D-72C0-497A-A428-91DC58A9A129}" type="slidenum">
              <a:rPr lang="en-US" altLang="en-US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Destroyed!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4063" b="16667"/>
          <a:stretch>
            <a:fillRect/>
          </a:stretch>
        </p:blipFill>
        <p:spPr bwMode="auto">
          <a:xfrm>
            <a:off x="2133600" y="685801"/>
            <a:ext cx="8382000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AutoShape 5"/>
          <p:cNvSpPr>
            <a:spLocks noChangeArrowheads="1"/>
          </p:cNvSpPr>
          <p:nvPr/>
        </p:nvSpPr>
        <p:spPr bwMode="auto">
          <a:xfrm>
            <a:off x="8001000" y="1371600"/>
            <a:ext cx="1981200" cy="838200"/>
          </a:xfrm>
          <a:prstGeom prst="wedgeRoundRectCallout">
            <a:avLst>
              <a:gd name="adj1" fmla="val 36380"/>
              <a:gd name="adj2" fmla="val 112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Destroy Instance</a:t>
            </a:r>
          </a:p>
        </p:txBody>
      </p:sp>
      <p:sp>
        <p:nvSpPr>
          <p:cNvPr id="70661" name="AutoShape 6"/>
          <p:cNvSpPr>
            <a:spLocks noChangeArrowheads="1"/>
          </p:cNvSpPr>
          <p:nvPr/>
        </p:nvSpPr>
        <p:spPr bwMode="auto">
          <a:xfrm>
            <a:off x="2362200" y="5105400"/>
            <a:ext cx="2209800" cy="685800"/>
          </a:xfrm>
          <a:prstGeom prst="wedgeRoundRectCallout">
            <a:avLst>
              <a:gd name="adj1" fmla="val 16019"/>
              <a:gd name="adj2" fmla="val 119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OK</a:t>
            </a:r>
          </a:p>
        </p:txBody>
      </p:sp>
      <p:sp>
        <p:nvSpPr>
          <p:cNvPr id="706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67CA52-A34A-4E26-940C-60E2A82BAD73}" type="slidenum">
              <a:rPr lang="en-US" altLang="en-US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Parents and Health Bars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It would be easiest to use draw the health bar form the parent, but the two tanks have their own draw events which would take priority.  So…</a:t>
            </a:r>
          </a:p>
          <a:p>
            <a:pPr eaLnBrk="1" hangingPunct="1"/>
            <a:r>
              <a:rPr lang="en-US" altLang="en-US" smtClean="0"/>
              <a:t>We will use the </a:t>
            </a:r>
            <a:r>
              <a:rPr lang="en-US" altLang="en-US" b="1" smtClean="0"/>
              <a:t>Call Parent</a:t>
            </a:r>
            <a:r>
              <a:rPr lang="en-US" altLang="en-US" smtClean="0"/>
              <a:t> event action in the two tanks’ own </a:t>
            </a:r>
            <a:r>
              <a:rPr lang="en-US" altLang="en-US" b="1" smtClean="0"/>
              <a:t>Draw</a:t>
            </a:r>
            <a:r>
              <a:rPr lang="en-US" altLang="en-US" smtClean="0"/>
              <a:t> event to make sure that the parent’s </a:t>
            </a:r>
            <a:r>
              <a:rPr lang="en-US" altLang="en-US" b="1" smtClean="0"/>
              <a:t>Draw</a:t>
            </a:r>
            <a:r>
              <a:rPr lang="en-US" altLang="en-US" smtClean="0"/>
              <a:t> event is called as well.</a:t>
            </a:r>
          </a:p>
        </p:txBody>
      </p:sp>
      <p:sp>
        <p:nvSpPr>
          <p:cNvPr id="716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CBBCDB-DED0-42D8-B1D9-4CD01B3E5320}" type="slidenum">
              <a:rPr lang="en-US" altLang="en-US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4063" b="17708"/>
          <a:stretch>
            <a:fillRect/>
          </a:stretch>
        </p:blipFill>
        <p:spPr bwMode="auto">
          <a:xfrm>
            <a:off x="1981200" y="619126"/>
            <a:ext cx="86106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Setting Health</a:t>
            </a:r>
          </a:p>
        </p:txBody>
      </p:sp>
      <p:sp>
        <p:nvSpPr>
          <p:cNvPr id="72708" name="AutoShape 5"/>
          <p:cNvSpPr>
            <a:spLocks noChangeArrowheads="1"/>
          </p:cNvSpPr>
          <p:nvPr/>
        </p:nvSpPr>
        <p:spPr bwMode="auto">
          <a:xfrm>
            <a:off x="1905000" y="838200"/>
            <a:ext cx="3581400" cy="457200"/>
          </a:xfrm>
          <a:prstGeom prst="wedgeRoundRectCallout">
            <a:avLst>
              <a:gd name="adj1" fmla="val 12454"/>
              <a:gd name="adj2" fmla="val 2232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Still in the obj_tank_parent</a:t>
            </a:r>
          </a:p>
        </p:txBody>
      </p:sp>
      <p:sp>
        <p:nvSpPr>
          <p:cNvPr id="72709" name="AutoShape 7"/>
          <p:cNvSpPr>
            <a:spLocks noChangeArrowheads="1"/>
          </p:cNvSpPr>
          <p:nvPr/>
        </p:nvSpPr>
        <p:spPr bwMode="auto">
          <a:xfrm>
            <a:off x="5867400" y="4191000"/>
            <a:ext cx="2286000" cy="685800"/>
          </a:xfrm>
          <a:prstGeom prst="wedgeRoundRectCallout">
            <a:avLst>
              <a:gd name="adj1" fmla="val -41389"/>
              <a:gd name="adj2" fmla="val -187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Draw</a:t>
            </a:r>
          </a:p>
        </p:txBody>
      </p:sp>
      <p:sp>
        <p:nvSpPr>
          <p:cNvPr id="72710" name="AutoShape 8"/>
          <p:cNvSpPr>
            <a:spLocks noChangeArrowheads="1"/>
          </p:cNvSpPr>
          <p:nvPr/>
        </p:nvSpPr>
        <p:spPr bwMode="auto">
          <a:xfrm>
            <a:off x="8458200" y="2057400"/>
            <a:ext cx="1600200" cy="381000"/>
          </a:xfrm>
          <a:prstGeom prst="wedgeRoundRectCallout">
            <a:avLst>
              <a:gd name="adj1" fmla="val 6944"/>
              <a:gd name="adj2" fmla="val 3925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Set health</a:t>
            </a:r>
          </a:p>
        </p:txBody>
      </p:sp>
      <p:sp>
        <p:nvSpPr>
          <p:cNvPr id="72711" name="AutoShape 9"/>
          <p:cNvSpPr>
            <a:spLocks noChangeArrowheads="1"/>
          </p:cNvSpPr>
          <p:nvPr/>
        </p:nvSpPr>
        <p:spPr bwMode="auto">
          <a:xfrm>
            <a:off x="2743200" y="3429000"/>
            <a:ext cx="2133600" cy="838200"/>
          </a:xfrm>
          <a:prstGeom prst="wedgeRoundRectCallout">
            <a:avLst>
              <a:gd name="adj1" fmla="val -8630"/>
              <a:gd name="adj2" fmla="val 761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100 - damage</a:t>
            </a:r>
          </a:p>
        </p:txBody>
      </p:sp>
      <p:sp>
        <p:nvSpPr>
          <p:cNvPr id="72712" name="AutoShape 10"/>
          <p:cNvSpPr>
            <a:spLocks noChangeArrowheads="1"/>
          </p:cNvSpPr>
          <p:nvPr/>
        </p:nvSpPr>
        <p:spPr bwMode="auto">
          <a:xfrm>
            <a:off x="2743200" y="5257800"/>
            <a:ext cx="15240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7271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015374-28A9-45E3-BFB9-7129A53585B8}" type="slidenum">
              <a:rPr lang="en-US" altLang="en-US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Drawing Health</a:t>
            </a:r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333" r="14063" b="16667"/>
          <a:stretch>
            <a:fillRect/>
          </a:stretch>
        </p:blipFill>
        <p:spPr bwMode="auto">
          <a:xfrm>
            <a:off x="2133600" y="615950"/>
            <a:ext cx="8305800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AutoShape 5"/>
          <p:cNvSpPr>
            <a:spLocks noChangeArrowheads="1"/>
          </p:cNvSpPr>
          <p:nvPr/>
        </p:nvSpPr>
        <p:spPr bwMode="auto">
          <a:xfrm>
            <a:off x="7772400" y="838200"/>
            <a:ext cx="1905000" cy="914400"/>
          </a:xfrm>
          <a:prstGeom prst="wedgeRoundRectCallout">
            <a:avLst>
              <a:gd name="adj1" fmla="val 62250"/>
              <a:gd name="adj2" fmla="val 2602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Draw Health</a:t>
            </a:r>
          </a:p>
        </p:txBody>
      </p:sp>
      <p:sp>
        <p:nvSpPr>
          <p:cNvPr id="73733" name="AutoShape 6"/>
          <p:cNvSpPr>
            <a:spLocks noChangeArrowheads="1"/>
          </p:cNvSpPr>
          <p:nvPr/>
        </p:nvSpPr>
        <p:spPr bwMode="auto">
          <a:xfrm>
            <a:off x="4953000" y="2819400"/>
            <a:ext cx="2362200" cy="1524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X1:  -20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Y1:  -35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X2:  20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Y2:  -30</a:t>
            </a:r>
          </a:p>
        </p:txBody>
      </p:sp>
      <p:sp>
        <p:nvSpPr>
          <p:cNvPr id="73734" name="AutoShape 7"/>
          <p:cNvSpPr>
            <a:spLocks noChangeArrowheads="1"/>
          </p:cNvSpPr>
          <p:nvPr/>
        </p:nvSpPr>
        <p:spPr bwMode="auto">
          <a:xfrm>
            <a:off x="4267200" y="4953000"/>
            <a:ext cx="2286000" cy="685800"/>
          </a:xfrm>
          <a:prstGeom prst="wedgeRoundRectCallout">
            <a:avLst>
              <a:gd name="adj1" fmla="val -69861"/>
              <a:gd name="adj2" fmla="val 106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</a:t>
            </a:r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1752600" y="3962400"/>
            <a:ext cx="1066800" cy="533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73736" name="AutoShape 9"/>
          <p:cNvSpPr>
            <a:spLocks noChangeArrowheads="1"/>
          </p:cNvSpPr>
          <p:nvPr/>
        </p:nvSpPr>
        <p:spPr bwMode="auto">
          <a:xfrm>
            <a:off x="7391400" y="4419600"/>
            <a:ext cx="2819400" cy="1143000"/>
          </a:xfrm>
          <a:prstGeom prst="wedgeRoundRectCallout">
            <a:avLst>
              <a:gd name="adj1" fmla="val -43750"/>
              <a:gd name="adj2" fmla="val 134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This will draw the tank’s health bar just above the tank itself.</a:t>
            </a:r>
          </a:p>
        </p:txBody>
      </p:sp>
      <p:sp>
        <p:nvSpPr>
          <p:cNvPr id="737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2B7DE1-ADC0-4F5B-B700-13A894EC84A4}" type="slidenum">
              <a:rPr lang="en-US" altLang="en-US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Phone Home</a:t>
            </a:r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333" r="14063" b="32292"/>
          <a:stretch>
            <a:fillRect/>
          </a:stretch>
        </p:blipFill>
        <p:spPr bwMode="auto">
          <a:xfrm>
            <a:off x="1524000" y="1371600"/>
            <a:ext cx="89154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6" name="AutoShape 5"/>
          <p:cNvSpPr>
            <a:spLocks noChangeArrowheads="1"/>
          </p:cNvSpPr>
          <p:nvPr/>
        </p:nvSpPr>
        <p:spPr bwMode="auto">
          <a:xfrm>
            <a:off x="2209800" y="990600"/>
            <a:ext cx="2286000" cy="609600"/>
          </a:xfrm>
          <a:prstGeom prst="wedgeRoundRectCallout">
            <a:avLst>
              <a:gd name="adj1" fmla="val -42639"/>
              <a:gd name="adj2" fmla="val 514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obj_tank1</a:t>
            </a:r>
          </a:p>
        </p:txBody>
      </p:sp>
      <p:sp>
        <p:nvSpPr>
          <p:cNvPr id="74757" name="AutoShape 6"/>
          <p:cNvSpPr>
            <a:spLocks noChangeArrowheads="1"/>
          </p:cNvSpPr>
          <p:nvPr/>
        </p:nvSpPr>
        <p:spPr bwMode="auto">
          <a:xfrm>
            <a:off x="5181600" y="1447800"/>
            <a:ext cx="2362200" cy="838200"/>
          </a:xfrm>
          <a:prstGeom prst="wedgeRoundRectCallout">
            <a:avLst>
              <a:gd name="adj1" fmla="val -24931"/>
              <a:gd name="adj2" fmla="val 2534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Draw Event</a:t>
            </a:r>
          </a:p>
        </p:txBody>
      </p:sp>
      <p:sp>
        <p:nvSpPr>
          <p:cNvPr id="74758" name="AutoShape 7"/>
          <p:cNvSpPr>
            <a:spLocks noChangeArrowheads="1"/>
          </p:cNvSpPr>
          <p:nvPr/>
        </p:nvSpPr>
        <p:spPr bwMode="auto">
          <a:xfrm>
            <a:off x="8305800" y="1447800"/>
            <a:ext cx="1524000" cy="762000"/>
          </a:xfrm>
          <a:prstGeom prst="wedgeRoundRectCallout">
            <a:avLst>
              <a:gd name="adj1" fmla="val 57083"/>
              <a:gd name="adj2" fmla="val 33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Call Parent</a:t>
            </a:r>
          </a:p>
        </p:txBody>
      </p:sp>
      <p:sp>
        <p:nvSpPr>
          <p:cNvPr id="74759" name="AutoShape 8"/>
          <p:cNvSpPr>
            <a:spLocks noChangeArrowheads="1"/>
          </p:cNvSpPr>
          <p:nvPr/>
        </p:nvSpPr>
        <p:spPr bwMode="auto">
          <a:xfrm>
            <a:off x="3581400" y="5105400"/>
            <a:ext cx="2133600" cy="533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747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A4577-B137-4097-BFA5-0EED2C209981}" type="slidenum">
              <a:rPr lang="en-US" altLang="en-US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Do the same with Tank2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4063" b="19792"/>
          <a:stretch>
            <a:fillRect/>
          </a:stretch>
        </p:blipFill>
        <p:spPr bwMode="auto">
          <a:xfrm>
            <a:off x="1295400" y="990600"/>
            <a:ext cx="91440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0" name="AutoShape 5"/>
          <p:cNvSpPr>
            <a:spLocks noChangeArrowheads="1"/>
          </p:cNvSpPr>
          <p:nvPr/>
        </p:nvSpPr>
        <p:spPr bwMode="auto">
          <a:xfrm>
            <a:off x="2209800" y="990600"/>
            <a:ext cx="2286000" cy="609600"/>
          </a:xfrm>
          <a:prstGeom prst="wedgeRoundRectCallout">
            <a:avLst>
              <a:gd name="adj1" fmla="val -42639"/>
              <a:gd name="adj2" fmla="val 5140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obj_tank2</a:t>
            </a:r>
          </a:p>
        </p:txBody>
      </p:sp>
      <p:sp>
        <p:nvSpPr>
          <p:cNvPr id="75781" name="AutoShape 6"/>
          <p:cNvSpPr>
            <a:spLocks noChangeArrowheads="1"/>
          </p:cNvSpPr>
          <p:nvPr/>
        </p:nvSpPr>
        <p:spPr bwMode="auto">
          <a:xfrm>
            <a:off x="5181600" y="1447800"/>
            <a:ext cx="2362200" cy="838200"/>
          </a:xfrm>
          <a:prstGeom prst="wedgeRoundRectCallout">
            <a:avLst>
              <a:gd name="adj1" fmla="val -24931"/>
              <a:gd name="adj2" fmla="val 2534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Draw Event</a:t>
            </a:r>
          </a:p>
        </p:txBody>
      </p:sp>
      <p:sp>
        <p:nvSpPr>
          <p:cNvPr id="75782" name="AutoShape 7"/>
          <p:cNvSpPr>
            <a:spLocks noChangeArrowheads="1"/>
          </p:cNvSpPr>
          <p:nvPr/>
        </p:nvSpPr>
        <p:spPr bwMode="auto">
          <a:xfrm>
            <a:off x="8305800" y="1447800"/>
            <a:ext cx="1524000" cy="762000"/>
          </a:xfrm>
          <a:prstGeom prst="wedgeRoundRectCallout">
            <a:avLst>
              <a:gd name="adj1" fmla="val 57083"/>
              <a:gd name="adj2" fmla="val 33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Call Parent</a:t>
            </a:r>
          </a:p>
        </p:txBody>
      </p:sp>
      <p:sp>
        <p:nvSpPr>
          <p:cNvPr id="75783" name="AutoShape 8"/>
          <p:cNvSpPr>
            <a:spLocks noChangeArrowheads="1"/>
          </p:cNvSpPr>
          <p:nvPr/>
        </p:nvSpPr>
        <p:spPr bwMode="auto">
          <a:xfrm>
            <a:off x="3581400" y="5105400"/>
            <a:ext cx="2133600" cy="533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757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3A94BB-49BA-41CC-932C-F5F0EB044691}" type="slidenum">
              <a:rPr lang="en-US" altLang="en-US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Setting The Scores</a:t>
            </a:r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22554"/>
          <a:stretch>
            <a:fillRect/>
          </a:stretch>
        </p:blipFill>
        <p:spPr>
          <a:xfrm>
            <a:off x="2133600" y="838201"/>
            <a:ext cx="8001000" cy="5973763"/>
          </a:xfrm>
          <a:noFill/>
        </p:spPr>
      </p:pic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1676400" y="1066800"/>
            <a:ext cx="1905000" cy="1295400"/>
          </a:xfrm>
          <a:prstGeom prst="wedgeRoundRectCallout">
            <a:avLst>
              <a:gd name="adj1" fmla="val 10667"/>
              <a:gd name="adj2" fmla="val 1194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the obj_controller</a:t>
            </a:r>
          </a:p>
        </p:txBody>
      </p:sp>
      <p:sp>
        <p:nvSpPr>
          <p:cNvPr id="40965" name="AutoShape 7"/>
          <p:cNvSpPr>
            <a:spLocks noChangeArrowheads="1"/>
          </p:cNvSpPr>
          <p:nvPr/>
        </p:nvSpPr>
        <p:spPr bwMode="auto">
          <a:xfrm>
            <a:off x="5562600" y="990600"/>
            <a:ext cx="2895600" cy="838200"/>
          </a:xfrm>
          <a:prstGeom prst="wedgeRoundRectCallout">
            <a:avLst>
              <a:gd name="adj1" fmla="val -32676"/>
              <a:gd name="adj2" fmla="val 97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Open the ‘Game Start’ event</a:t>
            </a:r>
          </a:p>
        </p:txBody>
      </p:sp>
      <p:sp>
        <p:nvSpPr>
          <p:cNvPr id="40966" name="AutoShape 8"/>
          <p:cNvSpPr>
            <a:spLocks noChangeArrowheads="1"/>
          </p:cNvSpPr>
          <p:nvPr/>
        </p:nvSpPr>
        <p:spPr bwMode="auto">
          <a:xfrm>
            <a:off x="8991600" y="2819400"/>
            <a:ext cx="1295400" cy="762000"/>
          </a:xfrm>
          <a:prstGeom prst="wedgeRoundRectCallout">
            <a:avLst>
              <a:gd name="adj1" fmla="val -55514"/>
              <a:gd name="adj2" fmla="val 172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Set Variable</a:t>
            </a:r>
          </a:p>
        </p:txBody>
      </p:sp>
      <p:sp>
        <p:nvSpPr>
          <p:cNvPr id="40967" name="AutoShape 9"/>
          <p:cNvSpPr>
            <a:spLocks noChangeArrowheads="1"/>
          </p:cNvSpPr>
          <p:nvPr/>
        </p:nvSpPr>
        <p:spPr bwMode="auto">
          <a:xfrm>
            <a:off x="2590800" y="3810000"/>
            <a:ext cx="2971800" cy="990600"/>
          </a:xfrm>
          <a:prstGeom prst="wedgeRoundRectCallout">
            <a:avLst>
              <a:gd name="adj1" fmla="val 80875"/>
              <a:gd name="adj2" fmla="val 36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 global.score1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0</a:t>
            </a:r>
          </a:p>
        </p:txBody>
      </p:sp>
      <p:sp>
        <p:nvSpPr>
          <p:cNvPr id="40968" name="AutoShape 10"/>
          <p:cNvSpPr>
            <a:spLocks noChangeArrowheads="1"/>
          </p:cNvSpPr>
          <p:nvPr/>
        </p:nvSpPr>
        <p:spPr bwMode="auto">
          <a:xfrm>
            <a:off x="2286000" y="5562600"/>
            <a:ext cx="2514600" cy="838200"/>
          </a:xfrm>
          <a:prstGeom prst="wedgeRoundRectCallout">
            <a:avLst>
              <a:gd name="adj1" fmla="val 81125"/>
              <a:gd name="adj2" fmla="val 51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409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3CD9A3-C81A-4779-BA6E-1ED1A08964FE}" type="slidenum">
              <a:rPr lang="en-US" altLang="en-US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Now to the Shells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Only want the tank shells to damage the opponent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will create a separate shell object for each tank and put common behavior in a shell parent object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We’ll also use an alarm clock to give shells a limited life span( ie range)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Alarm clocks will also be used to temporarily demolish the second wall type when they are hit by shells.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We’ll move the walls outside the room and use an alarm event to bring them back to their original position after a period of time.</a:t>
            </a:r>
          </a:p>
        </p:txBody>
      </p:sp>
      <p:sp>
        <p:nvSpPr>
          <p:cNvPr id="7680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75322D-075D-4275-93C2-C1692F45FE52}" type="slidenum">
              <a:rPr lang="en-US" altLang="en-US">
                <a:solidFill>
                  <a:srgbClr val="000000"/>
                </a:solidFill>
              </a:rPr>
              <a:pPr eaLnBrk="1" hangingPunct="1"/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Parent Shell</a:t>
            </a:r>
          </a:p>
        </p:txBody>
      </p:sp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8750" b="18750"/>
          <a:stretch>
            <a:fillRect/>
          </a:stretch>
        </p:blipFill>
        <p:spPr bwMode="auto">
          <a:xfrm>
            <a:off x="1905000" y="838201"/>
            <a:ext cx="85344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8" name="AutoShape 5"/>
          <p:cNvSpPr>
            <a:spLocks noChangeArrowheads="1"/>
          </p:cNvSpPr>
          <p:nvPr/>
        </p:nvSpPr>
        <p:spPr bwMode="auto">
          <a:xfrm>
            <a:off x="4876800" y="990600"/>
            <a:ext cx="2819400" cy="609600"/>
          </a:xfrm>
          <a:prstGeom prst="wedgeRoundRectCallout">
            <a:avLst>
              <a:gd name="adj1" fmla="val -63963"/>
              <a:gd name="adj2" fmla="val 38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Sprite</a:t>
            </a:r>
          </a:p>
        </p:txBody>
      </p:sp>
      <p:sp>
        <p:nvSpPr>
          <p:cNvPr id="77829" name="AutoShape 6"/>
          <p:cNvSpPr>
            <a:spLocks noChangeArrowheads="1"/>
          </p:cNvSpPr>
          <p:nvPr/>
        </p:nvSpPr>
        <p:spPr bwMode="auto">
          <a:xfrm>
            <a:off x="5181600" y="1828800"/>
            <a:ext cx="220980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spr_shell</a:t>
            </a:r>
          </a:p>
        </p:txBody>
      </p:sp>
      <p:sp>
        <p:nvSpPr>
          <p:cNvPr id="77830" name="AutoShape 7"/>
          <p:cNvSpPr>
            <a:spLocks noChangeArrowheads="1"/>
          </p:cNvSpPr>
          <p:nvPr/>
        </p:nvSpPr>
        <p:spPr bwMode="auto">
          <a:xfrm>
            <a:off x="5943600" y="2286000"/>
            <a:ext cx="4495800" cy="762000"/>
          </a:xfrm>
          <a:prstGeom prst="wedgeRoundRectCallout">
            <a:avLst>
              <a:gd name="adj1" fmla="val -58403"/>
              <a:gd name="adj2" fmla="val 1395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Load Sprite:  resources\chapter10\Shell.gif</a:t>
            </a:r>
          </a:p>
        </p:txBody>
      </p:sp>
      <p:sp>
        <p:nvSpPr>
          <p:cNvPr id="77831" name="AutoShape 8"/>
          <p:cNvSpPr>
            <a:spLocks noChangeArrowheads="1"/>
          </p:cNvSpPr>
          <p:nvPr/>
        </p:nvSpPr>
        <p:spPr bwMode="auto">
          <a:xfrm>
            <a:off x="7772400" y="3200400"/>
            <a:ext cx="1905000" cy="609600"/>
          </a:xfrm>
          <a:prstGeom prst="wedgeRoundRectCallout">
            <a:avLst>
              <a:gd name="adj1" fmla="val -69083"/>
              <a:gd name="adj2" fmla="val 24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center</a:t>
            </a:r>
          </a:p>
        </p:txBody>
      </p:sp>
      <p:sp>
        <p:nvSpPr>
          <p:cNvPr id="778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A53057-3578-491D-A258-DECE08F6C9D7}" type="slidenum">
              <a:rPr lang="en-US" altLang="en-US">
                <a:solidFill>
                  <a:srgbClr val="000000"/>
                </a:solidFill>
              </a:rPr>
              <a:pPr eaLnBrk="1" hangingPunct="1"/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Obj_shell_parent…Alarm</a:t>
            </a:r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7292" r="13281" b="14583"/>
          <a:stretch>
            <a:fillRect/>
          </a:stretch>
        </p:blipFill>
        <p:spPr bwMode="auto">
          <a:xfrm>
            <a:off x="2133600" y="792164"/>
            <a:ext cx="7924800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AutoShape 5"/>
          <p:cNvSpPr>
            <a:spLocks noChangeArrowheads="1"/>
          </p:cNvSpPr>
          <p:nvPr/>
        </p:nvSpPr>
        <p:spPr bwMode="auto">
          <a:xfrm>
            <a:off x="6096000" y="1143000"/>
            <a:ext cx="2819400" cy="533400"/>
          </a:xfrm>
          <a:prstGeom prst="wedgeRoundRectCallout">
            <a:avLst>
              <a:gd name="adj1" fmla="val -57208"/>
              <a:gd name="adj2" fmla="val 80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Object</a:t>
            </a:r>
          </a:p>
        </p:txBody>
      </p:sp>
      <p:sp>
        <p:nvSpPr>
          <p:cNvPr id="78853" name="AutoShape 6"/>
          <p:cNvSpPr>
            <a:spLocks noChangeArrowheads="1"/>
          </p:cNvSpPr>
          <p:nvPr/>
        </p:nvSpPr>
        <p:spPr bwMode="auto">
          <a:xfrm>
            <a:off x="5410200" y="1828800"/>
            <a:ext cx="2438400" cy="381000"/>
          </a:xfrm>
          <a:prstGeom prst="wedgeRoundRectCallout">
            <a:avLst>
              <a:gd name="adj1" fmla="val -53125"/>
              <a:gd name="adj2" fmla="val 4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obj_shell_parent</a:t>
            </a:r>
          </a:p>
        </p:txBody>
      </p:sp>
      <p:sp>
        <p:nvSpPr>
          <p:cNvPr id="78854" name="AutoShape 7"/>
          <p:cNvSpPr>
            <a:spLocks noChangeArrowheads="1"/>
          </p:cNvSpPr>
          <p:nvPr/>
        </p:nvSpPr>
        <p:spPr bwMode="auto">
          <a:xfrm>
            <a:off x="2057400" y="1295400"/>
            <a:ext cx="2133600" cy="533400"/>
          </a:xfrm>
          <a:prstGeom prst="wedgeRoundRectCallout">
            <a:avLst>
              <a:gd name="adj1" fmla="val 49704"/>
              <a:gd name="adj2" fmla="val 1818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No sprite</a:t>
            </a:r>
          </a:p>
        </p:txBody>
      </p:sp>
      <p:sp>
        <p:nvSpPr>
          <p:cNvPr id="78855" name="AutoShape 8"/>
          <p:cNvSpPr>
            <a:spLocks noChangeArrowheads="1"/>
          </p:cNvSpPr>
          <p:nvPr/>
        </p:nvSpPr>
        <p:spPr bwMode="auto">
          <a:xfrm>
            <a:off x="4800600" y="2743200"/>
            <a:ext cx="2133600" cy="609600"/>
          </a:xfrm>
          <a:prstGeom prst="wedgeRoundRectCallout">
            <a:avLst>
              <a:gd name="adj1" fmla="val 13986"/>
              <a:gd name="adj2" fmla="val -88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Add event, Create</a:t>
            </a:r>
          </a:p>
        </p:txBody>
      </p:sp>
      <p:sp>
        <p:nvSpPr>
          <p:cNvPr id="78856" name="AutoShape 9"/>
          <p:cNvSpPr>
            <a:spLocks noChangeArrowheads="1"/>
          </p:cNvSpPr>
          <p:nvPr/>
        </p:nvSpPr>
        <p:spPr bwMode="auto">
          <a:xfrm>
            <a:off x="9067800" y="990600"/>
            <a:ext cx="1295400" cy="1143000"/>
          </a:xfrm>
          <a:prstGeom prst="wedgeRoundRectCallout">
            <a:avLst>
              <a:gd name="adj1" fmla="val -54287"/>
              <a:gd name="adj2" fmla="val 622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Create Alarm</a:t>
            </a:r>
          </a:p>
        </p:txBody>
      </p:sp>
      <p:sp>
        <p:nvSpPr>
          <p:cNvPr id="78857" name="AutoShape 10"/>
          <p:cNvSpPr>
            <a:spLocks noChangeArrowheads="1"/>
          </p:cNvSpPr>
          <p:nvPr/>
        </p:nvSpPr>
        <p:spPr bwMode="auto">
          <a:xfrm>
            <a:off x="5181600" y="3886200"/>
            <a:ext cx="1981200" cy="609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Number of Steps:  30</a:t>
            </a:r>
          </a:p>
        </p:txBody>
      </p:sp>
      <p:sp>
        <p:nvSpPr>
          <p:cNvPr id="78858" name="AutoShape 11"/>
          <p:cNvSpPr>
            <a:spLocks noChangeArrowheads="1"/>
          </p:cNvSpPr>
          <p:nvPr/>
        </p:nvSpPr>
        <p:spPr bwMode="auto">
          <a:xfrm>
            <a:off x="4191000" y="5410200"/>
            <a:ext cx="2590800" cy="533400"/>
          </a:xfrm>
          <a:prstGeom prst="wedgeRoundRectCallout">
            <a:avLst>
              <a:gd name="adj1" fmla="val -41787"/>
              <a:gd name="adj2" fmla="val 1270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OK</a:t>
            </a:r>
          </a:p>
        </p:txBody>
      </p:sp>
      <p:sp>
        <p:nvSpPr>
          <p:cNvPr id="788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0A2127-3C38-427B-BC23-B2CDBCC92A0C}" type="slidenum">
              <a:rPr lang="en-US" altLang="en-US">
                <a:solidFill>
                  <a:srgbClr val="000000"/>
                </a:solidFill>
              </a:rPr>
              <a:pPr eaLnBrk="1" hangingPunct="1"/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Add Alarm Event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333" r="13281" b="22917"/>
          <a:stretch>
            <a:fillRect/>
          </a:stretch>
        </p:blipFill>
        <p:spPr bwMode="auto">
          <a:xfrm>
            <a:off x="1676400" y="801688"/>
            <a:ext cx="8991600" cy="605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6" name="AutoShape 5"/>
          <p:cNvSpPr>
            <a:spLocks noChangeArrowheads="1"/>
          </p:cNvSpPr>
          <p:nvPr/>
        </p:nvSpPr>
        <p:spPr bwMode="auto">
          <a:xfrm>
            <a:off x="2362200" y="4267200"/>
            <a:ext cx="1752600" cy="838200"/>
          </a:xfrm>
          <a:prstGeom prst="wedgeRoundRectCallout">
            <a:avLst>
              <a:gd name="adj1" fmla="val 70741"/>
              <a:gd name="adj2" fmla="val 64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Add Event</a:t>
            </a:r>
          </a:p>
        </p:txBody>
      </p:sp>
      <p:sp>
        <p:nvSpPr>
          <p:cNvPr id="79877" name="AutoShape 6"/>
          <p:cNvSpPr>
            <a:spLocks noChangeArrowheads="1"/>
          </p:cNvSpPr>
          <p:nvPr/>
        </p:nvSpPr>
        <p:spPr bwMode="auto">
          <a:xfrm>
            <a:off x="6172200" y="3352800"/>
            <a:ext cx="1600200" cy="914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Alarm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Alarm 0</a:t>
            </a:r>
          </a:p>
        </p:txBody>
      </p:sp>
      <p:sp>
        <p:nvSpPr>
          <p:cNvPr id="798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4F0567-F4DB-4EFF-B189-9A6DB6956165}" type="slidenum">
              <a:rPr lang="en-US" altLang="en-US">
                <a:solidFill>
                  <a:srgbClr val="000000"/>
                </a:solidFill>
              </a:rPr>
              <a:pPr eaLnBrk="1" hangingPunct="1"/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Destroy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7292" r="14063" b="14583"/>
          <a:stretch>
            <a:fillRect/>
          </a:stretch>
        </p:blipFill>
        <p:spPr bwMode="auto">
          <a:xfrm>
            <a:off x="2362200" y="914400"/>
            <a:ext cx="7239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7772400" y="1524000"/>
            <a:ext cx="1752600" cy="838200"/>
          </a:xfrm>
          <a:prstGeom prst="wedgeRoundRectCallout">
            <a:avLst>
              <a:gd name="adj1" fmla="val 8426"/>
              <a:gd name="adj2" fmla="val 80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Destroy Instance</a:t>
            </a: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4191000" y="5181600"/>
            <a:ext cx="2438400" cy="762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OK</a:t>
            </a:r>
          </a:p>
        </p:txBody>
      </p:sp>
      <p:sp>
        <p:nvSpPr>
          <p:cNvPr id="809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7B20AC-879D-41E2-9684-1C767957DC34}" type="slidenum">
              <a:rPr lang="en-US" altLang="en-US">
                <a:solidFill>
                  <a:srgbClr val="000000"/>
                </a:solidFill>
              </a:rPr>
              <a:pPr eaLnBrk="1" hangingPunct="1"/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7292" r="14063" b="17708"/>
          <a:stretch>
            <a:fillRect/>
          </a:stretch>
        </p:blipFill>
        <p:spPr bwMode="auto">
          <a:xfrm>
            <a:off x="1676400" y="252414"/>
            <a:ext cx="8991600" cy="660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End Step</a:t>
            </a:r>
          </a:p>
        </p:txBody>
      </p:sp>
      <p:sp>
        <p:nvSpPr>
          <p:cNvPr id="81924" name="AutoShape 5"/>
          <p:cNvSpPr>
            <a:spLocks noChangeArrowheads="1"/>
          </p:cNvSpPr>
          <p:nvPr/>
        </p:nvSpPr>
        <p:spPr bwMode="auto">
          <a:xfrm>
            <a:off x="2209800" y="3581400"/>
            <a:ext cx="2819400" cy="1524000"/>
          </a:xfrm>
          <a:prstGeom prst="wedgeRoundRectCallout">
            <a:avLst>
              <a:gd name="adj1" fmla="val 78324"/>
              <a:gd name="adj2" fmla="val -1166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Step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End Step</a:t>
            </a:r>
          </a:p>
        </p:txBody>
      </p:sp>
      <p:sp>
        <p:nvSpPr>
          <p:cNvPr id="81925" name="AutoShape 6"/>
          <p:cNvSpPr>
            <a:spLocks noChangeArrowheads="1"/>
          </p:cNvSpPr>
          <p:nvPr/>
        </p:nvSpPr>
        <p:spPr bwMode="auto">
          <a:xfrm>
            <a:off x="8001000" y="609600"/>
            <a:ext cx="1828800" cy="1219200"/>
          </a:xfrm>
          <a:prstGeom prst="wedgeRoundRectCallout">
            <a:avLst>
              <a:gd name="adj1" fmla="val 22917"/>
              <a:gd name="adj2" fmla="val 120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Change Sprite</a:t>
            </a:r>
          </a:p>
        </p:txBody>
      </p:sp>
      <p:sp>
        <p:nvSpPr>
          <p:cNvPr id="81926" name="AutoShape 8"/>
          <p:cNvSpPr>
            <a:spLocks noChangeArrowheads="1"/>
          </p:cNvSpPr>
          <p:nvPr/>
        </p:nvSpPr>
        <p:spPr bwMode="auto">
          <a:xfrm>
            <a:off x="6705600" y="2514600"/>
            <a:ext cx="2667000" cy="1676400"/>
          </a:xfrm>
          <a:prstGeom prst="wedgeRoundRectCallout">
            <a:avLst>
              <a:gd name="adj1" fmla="val 18810"/>
              <a:gd name="adj2" fmla="val 863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sprite: spr_shelll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Subimage: direction/6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Speed: 0</a:t>
            </a:r>
          </a:p>
        </p:txBody>
      </p:sp>
      <p:sp>
        <p:nvSpPr>
          <p:cNvPr id="819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6EE396-B0D1-41D2-AD2F-4EBFA9F0AF6F}" type="slidenum">
              <a:rPr lang="en-US" altLang="en-US">
                <a:solidFill>
                  <a:srgbClr val="000000"/>
                </a:solidFill>
              </a:rPr>
              <a:pPr eaLnBrk="1" hangingPunct="1"/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Small Explosion</a:t>
            </a:r>
          </a:p>
        </p:txBody>
      </p:sp>
      <p:pic>
        <p:nvPicPr>
          <p:cNvPr id="829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8333" r="14063" b="15625"/>
          <a:stretch>
            <a:fillRect/>
          </a:stretch>
        </p:blipFill>
        <p:spPr bwMode="auto">
          <a:xfrm>
            <a:off x="1828800" y="685800"/>
            <a:ext cx="8534400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AutoShape 5"/>
          <p:cNvSpPr>
            <a:spLocks noChangeArrowheads="1"/>
          </p:cNvSpPr>
          <p:nvPr/>
        </p:nvSpPr>
        <p:spPr bwMode="auto">
          <a:xfrm>
            <a:off x="2362200" y="2819400"/>
            <a:ext cx="1752600" cy="1143000"/>
          </a:xfrm>
          <a:prstGeom prst="wedgeRoundRectCallout">
            <a:avLst>
              <a:gd name="adj1" fmla="val 127991"/>
              <a:gd name="adj2" fmla="val -311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Obj_wall1</a:t>
            </a:r>
          </a:p>
        </p:txBody>
      </p:sp>
      <p:sp>
        <p:nvSpPr>
          <p:cNvPr id="82949" name="AutoShape 6"/>
          <p:cNvSpPr>
            <a:spLocks noChangeArrowheads="1"/>
          </p:cNvSpPr>
          <p:nvPr/>
        </p:nvSpPr>
        <p:spPr bwMode="auto">
          <a:xfrm>
            <a:off x="6858000" y="914400"/>
            <a:ext cx="2133600" cy="914400"/>
          </a:xfrm>
          <a:prstGeom prst="wedgeRoundRectCallout">
            <a:avLst>
              <a:gd name="adj1" fmla="val 47917"/>
              <a:gd name="adj2" fmla="val 8107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Create Instance</a:t>
            </a:r>
          </a:p>
        </p:txBody>
      </p:sp>
      <p:sp>
        <p:nvSpPr>
          <p:cNvPr id="82950" name="AutoShape 7"/>
          <p:cNvSpPr>
            <a:spLocks noChangeArrowheads="1"/>
          </p:cNvSpPr>
          <p:nvPr/>
        </p:nvSpPr>
        <p:spPr bwMode="auto">
          <a:xfrm>
            <a:off x="6019800" y="3276600"/>
            <a:ext cx="2667000" cy="990600"/>
          </a:xfrm>
          <a:prstGeom prst="wedgeRoundRectCallout">
            <a:avLst>
              <a:gd name="adj1" fmla="val 15537"/>
              <a:gd name="adj2" fmla="val 879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object: obj_explosion_small</a:t>
            </a:r>
          </a:p>
        </p:txBody>
      </p:sp>
      <p:sp>
        <p:nvSpPr>
          <p:cNvPr id="82951" name="AutoShape 8"/>
          <p:cNvSpPr>
            <a:spLocks noChangeArrowheads="1"/>
          </p:cNvSpPr>
          <p:nvPr/>
        </p:nvSpPr>
        <p:spPr bwMode="auto">
          <a:xfrm>
            <a:off x="3429000" y="5029200"/>
            <a:ext cx="23622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Check </a:t>
            </a:r>
          </a:p>
        </p:txBody>
      </p:sp>
      <p:sp>
        <p:nvSpPr>
          <p:cNvPr id="829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A7AF81-514C-4388-9ADD-A63A24675F85}" type="slidenum">
              <a:rPr lang="en-US" altLang="en-US">
                <a:solidFill>
                  <a:srgbClr val="000000"/>
                </a:solidFill>
              </a:rPr>
              <a:pPr eaLnBrk="1" hangingPunct="1"/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Destroy the Shell</a:t>
            </a:r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9375" r="7813" b="17708"/>
          <a:stretch>
            <a:fillRect/>
          </a:stretch>
        </p:blipFill>
        <p:spPr bwMode="auto">
          <a:xfrm>
            <a:off x="2438400" y="914400"/>
            <a:ext cx="7543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AutoShape 5"/>
          <p:cNvSpPr>
            <a:spLocks noChangeArrowheads="1"/>
          </p:cNvSpPr>
          <p:nvPr/>
        </p:nvSpPr>
        <p:spPr bwMode="auto">
          <a:xfrm>
            <a:off x="7924800" y="1371600"/>
            <a:ext cx="1752600" cy="609600"/>
          </a:xfrm>
          <a:prstGeom prst="wedgeRoundRectCallout">
            <a:avLst>
              <a:gd name="adj1" fmla="val 25815"/>
              <a:gd name="adj2" fmla="val 14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Destroy Instance</a:t>
            </a:r>
          </a:p>
        </p:txBody>
      </p:sp>
      <p:sp>
        <p:nvSpPr>
          <p:cNvPr id="83973" name="AutoShape 6"/>
          <p:cNvSpPr>
            <a:spLocks noChangeArrowheads="1"/>
          </p:cNvSpPr>
          <p:nvPr/>
        </p:nvSpPr>
        <p:spPr bwMode="auto">
          <a:xfrm>
            <a:off x="4267200" y="4953000"/>
            <a:ext cx="23622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OK</a:t>
            </a:r>
          </a:p>
        </p:txBody>
      </p:sp>
      <p:sp>
        <p:nvSpPr>
          <p:cNvPr id="839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4FE368-7107-449E-8CA3-69C8D1DF65AF}" type="slidenum">
              <a:rPr lang="en-US" altLang="en-US">
                <a:solidFill>
                  <a:srgbClr val="000000"/>
                </a:solidFill>
              </a:rPr>
              <a:pPr eaLnBrk="1" hangingPunct="1"/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Hitting Wall2</a:t>
            </a:r>
          </a:p>
        </p:txBody>
      </p:sp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0417" r="7813" b="12500"/>
          <a:stretch>
            <a:fillRect/>
          </a:stretch>
        </p:blipFill>
        <p:spPr bwMode="auto">
          <a:xfrm>
            <a:off x="2362200" y="522288"/>
            <a:ext cx="8305800" cy="63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6" name="AutoShape 5"/>
          <p:cNvSpPr>
            <a:spLocks noChangeArrowheads="1"/>
          </p:cNvSpPr>
          <p:nvPr/>
        </p:nvSpPr>
        <p:spPr bwMode="auto">
          <a:xfrm>
            <a:off x="1752600" y="3048000"/>
            <a:ext cx="2057400" cy="990600"/>
          </a:xfrm>
          <a:prstGeom prst="wedgeRoundRectCallout">
            <a:avLst>
              <a:gd name="adj1" fmla="val 44907"/>
              <a:gd name="adj2" fmla="val 1033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Obj_wall2</a:t>
            </a:r>
          </a:p>
        </p:txBody>
      </p:sp>
      <p:sp>
        <p:nvSpPr>
          <p:cNvPr id="84997" name="AutoShape 6"/>
          <p:cNvSpPr>
            <a:spLocks noChangeArrowheads="1"/>
          </p:cNvSpPr>
          <p:nvPr/>
        </p:nvSpPr>
        <p:spPr bwMode="auto">
          <a:xfrm>
            <a:off x="7315200" y="914400"/>
            <a:ext cx="2362200" cy="762000"/>
          </a:xfrm>
          <a:prstGeom prst="wedgeRoundRectCallout">
            <a:avLst>
              <a:gd name="adj1" fmla="val 38574"/>
              <a:gd name="adj2" fmla="val 7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Create Instance</a:t>
            </a:r>
          </a:p>
        </p:txBody>
      </p:sp>
      <p:sp>
        <p:nvSpPr>
          <p:cNvPr id="84998" name="AutoShape 7"/>
          <p:cNvSpPr>
            <a:spLocks noChangeArrowheads="1"/>
          </p:cNvSpPr>
          <p:nvPr/>
        </p:nvSpPr>
        <p:spPr bwMode="auto">
          <a:xfrm>
            <a:off x="6705600" y="3505200"/>
            <a:ext cx="2895600" cy="609600"/>
          </a:xfrm>
          <a:prstGeom prst="wedgeRoundRectCallout">
            <a:avLst>
              <a:gd name="adj1" fmla="val -43750"/>
              <a:gd name="adj2" fmla="val 145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obj_explosion_small</a:t>
            </a:r>
          </a:p>
        </p:txBody>
      </p:sp>
      <p:sp>
        <p:nvSpPr>
          <p:cNvPr id="84999" name="AutoShape 8"/>
          <p:cNvSpPr>
            <a:spLocks noChangeArrowheads="1"/>
          </p:cNvSpPr>
          <p:nvPr/>
        </p:nvSpPr>
        <p:spPr bwMode="auto">
          <a:xfrm>
            <a:off x="5562600" y="5181600"/>
            <a:ext cx="2133600" cy="685800"/>
          </a:xfrm>
          <a:prstGeom prst="wedgeRoundRectCallout">
            <a:avLst>
              <a:gd name="adj1" fmla="val -61606"/>
              <a:gd name="adj2" fmla="val 967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Check the Relative Box</a:t>
            </a:r>
          </a:p>
        </p:txBody>
      </p:sp>
      <p:sp>
        <p:nvSpPr>
          <p:cNvPr id="85000" name="AutoShape 9"/>
          <p:cNvSpPr>
            <a:spLocks noChangeArrowheads="1"/>
          </p:cNvSpPr>
          <p:nvPr/>
        </p:nvSpPr>
        <p:spPr bwMode="auto">
          <a:xfrm>
            <a:off x="2362200" y="4800600"/>
            <a:ext cx="1905000" cy="1066800"/>
          </a:xfrm>
          <a:prstGeom prst="wedgeRoundRectCallout">
            <a:avLst>
              <a:gd name="adj1" fmla="val 50250"/>
              <a:gd name="adj2" fmla="val 8422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OK</a:t>
            </a:r>
          </a:p>
        </p:txBody>
      </p:sp>
      <p:sp>
        <p:nvSpPr>
          <p:cNvPr id="850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3E6160-1737-4D89-AC09-19750CB14FC1}" type="slidenum">
              <a:rPr lang="en-US" altLang="en-US">
                <a:solidFill>
                  <a:srgbClr val="000000"/>
                </a:solidFill>
              </a:rPr>
              <a:pPr eaLnBrk="1" hangingPunct="1"/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Move the Wall</a:t>
            </a: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0417" r="8594" b="13542"/>
          <a:stretch>
            <a:fillRect/>
          </a:stretch>
        </p:blipFill>
        <p:spPr bwMode="auto">
          <a:xfrm>
            <a:off x="2438400" y="1066800"/>
            <a:ext cx="7391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AutoShape 5"/>
          <p:cNvSpPr>
            <a:spLocks noChangeArrowheads="1"/>
          </p:cNvSpPr>
          <p:nvPr/>
        </p:nvSpPr>
        <p:spPr bwMode="auto">
          <a:xfrm>
            <a:off x="7086600" y="1066800"/>
            <a:ext cx="2438400" cy="685800"/>
          </a:xfrm>
          <a:prstGeom prst="wedgeRoundRectCallout">
            <a:avLst>
              <a:gd name="adj1" fmla="val 22398"/>
              <a:gd name="adj2" fmla="val 2606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Jump to Position</a:t>
            </a:r>
          </a:p>
        </p:txBody>
      </p:sp>
      <p:sp>
        <p:nvSpPr>
          <p:cNvPr id="86021" name="AutoShape 6"/>
          <p:cNvSpPr>
            <a:spLocks noChangeArrowheads="1"/>
          </p:cNvSpPr>
          <p:nvPr/>
        </p:nvSpPr>
        <p:spPr bwMode="auto">
          <a:xfrm>
            <a:off x="2438400" y="3124200"/>
            <a:ext cx="2362200" cy="609600"/>
          </a:xfrm>
          <a:prstGeom prst="wedgeRoundRectCallout">
            <a:avLst>
              <a:gd name="adj1" fmla="val 54097"/>
              <a:gd name="adj2" fmla="val 105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Applies to </a:t>
            </a:r>
            <a:r>
              <a:rPr lang="en-US" altLang="en-US" b="1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86022" name="AutoShape 7"/>
          <p:cNvSpPr>
            <a:spLocks noChangeArrowheads="1"/>
          </p:cNvSpPr>
          <p:nvPr/>
        </p:nvSpPr>
        <p:spPr bwMode="auto">
          <a:xfrm>
            <a:off x="6705600" y="3810000"/>
            <a:ext cx="2057400" cy="990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x: 100000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 100000</a:t>
            </a:r>
          </a:p>
        </p:txBody>
      </p:sp>
      <p:sp>
        <p:nvSpPr>
          <p:cNvPr id="86023" name="AutoShape 8"/>
          <p:cNvSpPr>
            <a:spLocks noChangeArrowheads="1"/>
          </p:cNvSpPr>
          <p:nvPr/>
        </p:nvSpPr>
        <p:spPr bwMode="auto">
          <a:xfrm>
            <a:off x="2362200" y="5181600"/>
            <a:ext cx="1981200" cy="457200"/>
          </a:xfrm>
          <a:prstGeom prst="wedgeRoundRectCallout">
            <a:avLst>
              <a:gd name="adj1" fmla="val 62662"/>
              <a:gd name="adj2" fmla="val 20902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860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E63082-5E34-4170-A53D-18AEAEF380AD}" type="slidenum">
              <a:rPr lang="en-US" altLang="en-US">
                <a:solidFill>
                  <a:srgbClr val="000000"/>
                </a:solidFill>
              </a:rPr>
              <a:pPr eaLnBrk="1" hangingPunct="1"/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Now Set Score2</a:t>
            </a: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25920"/>
          <a:stretch>
            <a:fillRect/>
          </a:stretch>
        </p:blipFill>
        <p:spPr>
          <a:xfrm>
            <a:off x="1676400" y="571500"/>
            <a:ext cx="8763000" cy="6362700"/>
          </a:xfrm>
          <a:noFill/>
        </p:spPr>
      </p:pic>
      <p:sp>
        <p:nvSpPr>
          <p:cNvPr id="41988" name="AutoShape 7"/>
          <p:cNvSpPr>
            <a:spLocks noChangeArrowheads="1"/>
          </p:cNvSpPr>
          <p:nvPr/>
        </p:nvSpPr>
        <p:spPr bwMode="auto">
          <a:xfrm>
            <a:off x="8991600" y="2362200"/>
            <a:ext cx="1295400" cy="762000"/>
          </a:xfrm>
          <a:prstGeom prst="wedgeRoundRectCallout">
            <a:avLst>
              <a:gd name="adj1" fmla="val -35537"/>
              <a:gd name="adj2" fmla="val 23812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Set Variable</a:t>
            </a:r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1905000" y="2819400"/>
            <a:ext cx="2971800" cy="990600"/>
          </a:xfrm>
          <a:prstGeom prst="wedgeRoundRectCallout">
            <a:avLst>
              <a:gd name="adj1" fmla="val 36750"/>
              <a:gd name="adj2" fmla="val 11009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variable: global.score2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0</a:t>
            </a: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2057400" y="4876800"/>
            <a:ext cx="2514600" cy="838200"/>
          </a:xfrm>
          <a:prstGeom prst="wedgeRoundRectCallout">
            <a:avLst>
              <a:gd name="adj1" fmla="val 30870"/>
              <a:gd name="adj2" fmla="val 1246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>
            <a:off x="5562600" y="990600"/>
            <a:ext cx="2895600" cy="838200"/>
          </a:xfrm>
          <a:prstGeom prst="wedgeRoundRectCallout">
            <a:avLst>
              <a:gd name="adj1" fmla="val -32676"/>
              <a:gd name="adj2" fmla="val 97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the ‘Game Start’ event</a:t>
            </a:r>
          </a:p>
        </p:txBody>
      </p:sp>
      <p:sp>
        <p:nvSpPr>
          <p:cNvPr id="4199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2523FD-3728-4C1D-B519-AE4106F6CD42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 Alarm for the Wall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9375" r="7813" b="12500"/>
          <a:stretch>
            <a:fillRect/>
          </a:stretch>
        </p:blipFill>
        <p:spPr bwMode="auto">
          <a:xfrm>
            <a:off x="2743200" y="730250"/>
            <a:ext cx="792480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4" name="AutoShape 5"/>
          <p:cNvSpPr>
            <a:spLocks noChangeArrowheads="1"/>
          </p:cNvSpPr>
          <p:nvPr/>
        </p:nvSpPr>
        <p:spPr bwMode="auto">
          <a:xfrm>
            <a:off x="8001000" y="1143000"/>
            <a:ext cx="1981200" cy="685800"/>
          </a:xfrm>
          <a:prstGeom prst="wedgeRoundRectCallout">
            <a:avLst>
              <a:gd name="adj1" fmla="val 20514"/>
              <a:gd name="adj2" fmla="val 86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Alarm</a:t>
            </a:r>
          </a:p>
        </p:txBody>
      </p:sp>
      <p:sp>
        <p:nvSpPr>
          <p:cNvPr id="87045" name="AutoShape 6"/>
          <p:cNvSpPr>
            <a:spLocks noChangeArrowheads="1"/>
          </p:cNvSpPr>
          <p:nvPr/>
        </p:nvSpPr>
        <p:spPr bwMode="auto">
          <a:xfrm>
            <a:off x="6019800" y="2743200"/>
            <a:ext cx="2133600" cy="990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Applies to:  OTHER</a:t>
            </a:r>
          </a:p>
        </p:txBody>
      </p:sp>
      <p:sp>
        <p:nvSpPr>
          <p:cNvPr id="87046" name="AutoShape 7"/>
          <p:cNvSpPr>
            <a:spLocks noChangeArrowheads="1"/>
          </p:cNvSpPr>
          <p:nvPr/>
        </p:nvSpPr>
        <p:spPr bwMode="auto">
          <a:xfrm>
            <a:off x="7086600" y="3733800"/>
            <a:ext cx="3124200" cy="914400"/>
          </a:xfrm>
          <a:prstGeom prst="wedgeRoundRectCallout">
            <a:avLst>
              <a:gd name="adj1" fmla="val -36583"/>
              <a:gd name="adj2" fmla="val 68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Number of steps: 300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 alarm no:  Alarm 0</a:t>
            </a:r>
          </a:p>
        </p:txBody>
      </p:sp>
      <p:sp>
        <p:nvSpPr>
          <p:cNvPr id="87047" name="AutoShape 8"/>
          <p:cNvSpPr>
            <a:spLocks noChangeArrowheads="1"/>
          </p:cNvSpPr>
          <p:nvPr/>
        </p:nvSpPr>
        <p:spPr bwMode="auto">
          <a:xfrm>
            <a:off x="3505200" y="5029200"/>
            <a:ext cx="1371600" cy="685800"/>
          </a:xfrm>
          <a:prstGeom prst="wedgeRoundRectCallout">
            <a:avLst>
              <a:gd name="adj1" fmla="val 55324"/>
              <a:gd name="adj2" fmla="val 155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870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036F6E-6914-4B9B-857E-791A2948FA14}" type="slidenum">
              <a:rPr lang="en-US" altLang="en-US">
                <a:solidFill>
                  <a:srgbClr val="000000"/>
                </a:solidFill>
              </a:rPr>
              <a:pPr eaLnBrk="1" hangingPunct="1"/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Destroy the Shell</a:t>
            </a:r>
          </a:p>
        </p:txBody>
      </p:sp>
      <p:pic>
        <p:nvPicPr>
          <p:cNvPr id="880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0417" r="8594" b="12500"/>
          <a:stretch>
            <a:fillRect/>
          </a:stretch>
        </p:blipFill>
        <p:spPr bwMode="auto">
          <a:xfrm>
            <a:off x="2362200" y="869950"/>
            <a:ext cx="7848600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AutoShape 5"/>
          <p:cNvSpPr>
            <a:spLocks noChangeArrowheads="1"/>
          </p:cNvSpPr>
          <p:nvPr/>
        </p:nvSpPr>
        <p:spPr bwMode="auto">
          <a:xfrm>
            <a:off x="7924800" y="1295400"/>
            <a:ext cx="2286000" cy="609600"/>
          </a:xfrm>
          <a:prstGeom prst="wedgeRoundRectCallout">
            <a:avLst>
              <a:gd name="adj1" fmla="val 16944"/>
              <a:gd name="adj2" fmla="val 130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Destroy Instance</a:t>
            </a:r>
          </a:p>
        </p:txBody>
      </p:sp>
      <p:sp>
        <p:nvSpPr>
          <p:cNvPr id="88069" name="AutoShape 6"/>
          <p:cNvSpPr>
            <a:spLocks noChangeArrowheads="1"/>
          </p:cNvSpPr>
          <p:nvPr/>
        </p:nvSpPr>
        <p:spPr bwMode="auto">
          <a:xfrm>
            <a:off x="4953000" y="5410200"/>
            <a:ext cx="1600200" cy="762000"/>
          </a:xfrm>
          <a:prstGeom prst="wedgeRoundRectCallout">
            <a:avLst>
              <a:gd name="adj1" fmla="val -43750"/>
              <a:gd name="adj2" fmla="val 95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OK</a:t>
            </a:r>
          </a:p>
        </p:txBody>
      </p:sp>
      <p:sp>
        <p:nvSpPr>
          <p:cNvPr id="880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368360-98D4-448E-8988-0F0CD484C919}" type="slidenum">
              <a:rPr lang="en-US" altLang="en-US">
                <a:solidFill>
                  <a:srgbClr val="000000"/>
                </a:solidFill>
              </a:rPr>
              <a:pPr eaLnBrk="1" hangingPunct="1"/>
              <a:t>51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Shell Hitting Shell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0417" r="7813" b="19792"/>
          <a:stretch>
            <a:fillRect/>
          </a:stretch>
        </p:blipFill>
        <p:spPr bwMode="auto">
          <a:xfrm>
            <a:off x="1524000" y="685801"/>
            <a:ext cx="9144000" cy="625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2" name="AutoShape 5"/>
          <p:cNvSpPr>
            <a:spLocks noChangeArrowheads="1"/>
          </p:cNvSpPr>
          <p:nvPr/>
        </p:nvSpPr>
        <p:spPr bwMode="auto">
          <a:xfrm>
            <a:off x="3352800" y="685800"/>
            <a:ext cx="2514600" cy="1066800"/>
          </a:xfrm>
          <a:prstGeom prst="wedgeRoundRectCallout">
            <a:avLst>
              <a:gd name="adj1" fmla="val 61301"/>
              <a:gd name="adj2" fmla="val 20327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Obj_shell_parent</a:t>
            </a:r>
          </a:p>
        </p:txBody>
      </p:sp>
      <p:sp>
        <p:nvSpPr>
          <p:cNvPr id="89093" name="AutoShape 6"/>
          <p:cNvSpPr>
            <a:spLocks noChangeArrowheads="1"/>
          </p:cNvSpPr>
          <p:nvPr/>
        </p:nvSpPr>
        <p:spPr bwMode="auto">
          <a:xfrm>
            <a:off x="7391400" y="838200"/>
            <a:ext cx="2057400" cy="762000"/>
          </a:xfrm>
          <a:prstGeom prst="wedgeRoundRectCallout">
            <a:avLst>
              <a:gd name="adj1" fmla="val 43903"/>
              <a:gd name="adj2" fmla="val 125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Create Instance</a:t>
            </a:r>
          </a:p>
        </p:txBody>
      </p:sp>
      <p:sp>
        <p:nvSpPr>
          <p:cNvPr id="89094" name="AutoShape 7"/>
          <p:cNvSpPr>
            <a:spLocks noChangeArrowheads="1"/>
          </p:cNvSpPr>
          <p:nvPr/>
        </p:nvSpPr>
        <p:spPr bwMode="auto">
          <a:xfrm>
            <a:off x="5410200" y="3733800"/>
            <a:ext cx="3276600" cy="609600"/>
          </a:xfrm>
          <a:prstGeom prst="wedgeRoundRectCallout">
            <a:avLst>
              <a:gd name="adj1" fmla="val -54991"/>
              <a:gd name="adj2" fmla="val 70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Obj_explosion_small</a:t>
            </a:r>
          </a:p>
        </p:txBody>
      </p:sp>
      <p:sp>
        <p:nvSpPr>
          <p:cNvPr id="89095" name="AutoShape 8"/>
          <p:cNvSpPr>
            <a:spLocks noChangeArrowheads="1"/>
          </p:cNvSpPr>
          <p:nvPr/>
        </p:nvSpPr>
        <p:spPr bwMode="auto">
          <a:xfrm>
            <a:off x="3962400" y="5486400"/>
            <a:ext cx="3505200" cy="457200"/>
          </a:xfrm>
          <a:prstGeom prst="wedgeRoundRectCallout">
            <a:avLst>
              <a:gd name="adj1" fmla="val -49005"/>
              <a:gd name="adj2" fmla="val 1034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Check the Relative box</a:t>
            </a:r>
          </a:p>
        </p:txBody>
      </p:sp>
      <p:sp>
        <p:nvSpPr>
          <p:cNvPr id="89096" name="AutoShape 9"/>
          <p:cNvSpPr>
            <a:spLocks noChangeArrowheads="1"/>
          </p:cNvSpPr>
          <p:nvPr/>
        </p:nvSpPr>
        <p:spPr bwMode="auto">
          <a:xfrm>
            <a:off x="2133600" y="4648200"/>
            <a:ext cx="1066800" cy="914400"/>
          </a:xfrm>
          <a:prstGeom prst="wedgeRoundRectCallout">
            <a:avLst>
              <a:gd name="adj1" fmla="val -16370"/>
              <a:gd name="adj2" fmla="val 14774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OK</a:t>
            </a:r>
          </a:p>
        </p:txBody>
      </p:sp>
      <p:sp>
        <p:nvSpPr>
          <p:cNvPr id="8909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A45FE0-61F8-4B14-A8B1-04C68764D677}" type="slidenum">
              <a:rPr lang="en-US" altLang="en-US">
                <a:solidFill>
                  <a:srgbClr val="000000"/>
                </a:solidFill>
              </a:rPr>
              <a:pPr eaLnBrk="1" hangingPunct="1"/>
              <a:t>52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Destroy Shell</a:t>
            </a:r>
          </a:p>
        </p:txBody>
      </p:sp>
      <p:pic>
        <p:nvPicPr>
          <p:cNvPr id="901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375" r="7813" b="17708"/>
          <a:stretch>
            <a:fillRect/>
          </a:stretch>
        </p:blipFill>
        <p:spPr bwMode="auto">
          <a:xfrm>
            <a:off x="2743200" y="1524000"/>
            <a:ext cx="746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6" name="AutoShape 5"/>
          <p:cNvSpPr>
            <a:spLocks noChangeArrowheads="1"/>
          </p:cNvSpPr>
          <p:nvPr/>
        </p:nvSpPr>
        <p:spPr bwMode="auto">
          <a:xfrm>
            <a:off x="7010400" y="1676400"/>
            <a:ext cx="2590800" cy="685800"/>
          </a:xfrm>
          <a:prstGeom prst="wedgeRoundRectCallout">
            <a:avLst>
              <a:gd name="adj1" fmla="val 44792"/>
              <a:gd name="adj2" fmla="val 16064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Destroy Instance</a:t>
            </a:r>
          </a:p>
        </p:txBody>
      </p:sp>
      <p:sp>
        <p:nvSpPr>
          <p:cNvPr id="90117" name="AutoShape 6"/>
          <p:cNvSpPr>
            <a:spLocks noChangeArrowheads="1"/>
          </p:cNvSpPr>
          <p:nvPr/>
        </p:nvSpPr>
        <p:spPr bwMode="auto">
          <a:xfrm>
            <a:off x="4343400" y="5029200"/>
            <a:ext cx="1371600" cy="609600"/>
          </a:xfrm>
          <a:prstGeom prst="wedgeRoundRectCallout">
            <a:avLst>
              <a:gd name="adj1" fmla="val -84491"/>
              <a:gd name="adj2" fmla="val 163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OK</a:t>
            </a:r>
          </a:p>
        </p:txBody>
      </p:sp>
      <p:sp>
        <p:nvSpPr>
          <p:cNvPr id="901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408FFE-A61C-4D40-9780-B90553E96815}" type="slidenum">
              <a:rPr lang="en-US" altLang="en-US">
                <a:solidFill>
                  <a:srgbClr val="000000"/>
                </a:solidFill>
              </a:rPr>
              <a:pPr eaLnBrk="1" hangingPunct="1"/>
              <a:t>53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Where’s Wall2-y?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Now we need to have obj_wall2 return.</a:t>
            </a:r>
          </a:p>
        </p:txBody>
      </p:sp>
      <p:sp>
        <p:nvSpPr>
          <p:cNvPr id="911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F76ED4-D8D9-4D9C-A80C-3C0CA12C6E53}" type="slidenum">
              <a:rPr lang="en-US" altLang="en-US">
                <a:solidFill>
                  <a:srgbClr val="000000"/>
                </a:solidFill>
              </a:rPr>
              <a:pPr eaLnBrk="1" hangingPunct="1"/>
              <a:t>54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Check if old spot is Empty</a:t>
            </a:r>
          </a:p>
        </p:txBody>
      </p:sp>
      <p:pic>
        <p:nvPicPr>
          <p:cNvPr id="921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9375" r="8594" b="19792"/>
          <a:stretch>
            <a:fillRect/>
          </a:stretch>
        </p:blipFill>
        <p:spPr bwMode="auto">
          <a:xfrm>
            <a:off x="2133600" y="960438"/>
            <a:ext cx="8153400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4" name="AutoShape 5"/>
          <p:cNvSpPr>
            <a:spLocks noChangeArrowheads="1"/>
          </p:cNvSpPr>
          <p:nvPr/>
        </p:nvSpPr>
        <p:spPr bwMode="auto">
          <a:xfrm>
            <a:off x="1828800" y="1600200"/>
            <a:ext cx="2743200" cy="457200"/>
          </a:xfrm>
          <a:prstGeom prst="wedgeRoundRectCallout">
            <a:avLst>
              <a:gd name="adj1" fmla="val -27083"/>
              <a:gd name="adj2" fmla="val 613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obj_wall2</a:t>
            </a:r>
          </a:p>
        </p:txBody>
      </p:sp>
      <p:sp>
        <p:nvSpPr>
          <p:cNvPr id="92165" name="AutoShape 6"/>
          <p:cNvSpPr>
            <a:spLocks noChangeArrowheads="1"/>
          </p:cNvSpPr>
          <p:nvPr/>
        </p:nvSpPr>
        <p:spPr bwMode="auto">
          <a:xfrm>
            <a:off x="4114800" y="1143000"/>
            <a:ext cx="1905000" cy="1295400"/>
          </a:xfrm>
          <a:prstGeom prst="wedgeRoundRectCallout">
            <a:avLst>
              <a:gd name="adj1" fmla="val 46917"/>
              <a:gd name="adj2" fmla="val 640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Alarm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Alarm 0</a:t>
            </a:r>
          </a:p>
        </p:txBody>
      </p:sp>
      <p:sp>
        <p:nvSpPr>
          <p:cNvPr id="92166" name="AutoShape 7"/>
          <p:cNvSpPr>
            <a:spLocks noChangeArrowheads="1"/>
          </p:cNvSpPr>
          <p:nvPr/>
        </p:nvSpPr>
        <p:spPr bwMode="auto">
          <a:xfrm>
            <a:off x="8001000" y="1295400"/>
            <a:ext cx="1828800" cy="914400"/>
          </a:xfrm>
          <a:prstGeom prst="wedgeRoundRectCallout">
            <a:avLst>
              <a:gd name="adj1" fmla="val 7639"/>
              <a:gd name="adj2" fmla="val 894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Empty</a:t>
            </a:r>
          </a:p>
        </p:txBody>
      </p:sp>
      <p:sp>
        <p:nvSpPr>
          <p:cNvPr id="92167" name="AutoShape 8"/>
          <p:cNvSpPr>
            <a:spLocks noChangeArrowheads="1"/>
          </p:cNvSpPr>
          <p:nvPr/>
        </p:nvSpPr>
        <p:spPr bwMode="auto">
          <a:xfrm>
            <a:off x="4724400" y="3352800"/>
            <a:ext cx="2209800" cy="990600"/>
          </a:xfrm>
          <a:prstGeom prst="wedgeRoundRectCallout">
            <a:avLst>
              <a:gd name="adj1" fmla="val -27588"/>
              <a:gd name="adj2" fmla="val 6698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x: xstart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 ystart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Objects: ALL</a:t>
            </a:r>
          </a:p>
        </p:txBody>
      </p:sp>
      <p:sp>
        <p:nvSpPr>
          <p:cNvPr id="92168" name="AutoShape 9"/>
          <p:cNvSpPr>
            <a:spLocks noChangeArrowheads="1"/>
          </p:cNvSpPr>
          <p:nvPr/>
        </p:nvSpPr>
        <p:spPr bwMode="auto">
          <a:xfrm>
            <a:off x="3429000" y="5334000"/>
            <a:ext cx="1143000" cy="914400"/>
          </a:xfrm>
          <a:prstGeom prst="wedgeRoundRectCallout">
            <a:avLst>
              <a:gd name="adj1" fmla="val -35972"/>
              <a:gd name="adj2" fmla="val 713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All</a:t>
            </a:r>
          </a:p>
        </p:txBody>
      </p:sp>
      <p:sp>
        <p:nvSpPr>
          <p:cNvPr id="921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BD0A0D-A162-4E5B-AEF2-F06A762290A9}" type="slidenum">
              <a:rPr lang="en-US" altLang="en-US">
                <a:solidFill>
                  <a:srgbClr val="000000"/>
                </a:solidFill>
              </a:rPr>
              <a:pPr eaLnBrk="1" hangingPunct="1"/>
              <a:t>55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Jump to Start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9375" r="8594" b="17708"/>
          <a:stretch>
            <a:fillRect/>
          </a:stretch>
        </p:blipFill>
        <p:spPr bwMode="auto">
          <a:xfrm>
            <a:off x="2286000" y="1295400"/>
            <a:ext cx="746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8" name="AutoShape 5"/>
          <p:cNvSpPr>
            <a:spLocks noChangeArrowheads="1"/>
          </p:cNvSpPr>
          <p:nvPr/>
        </p:nvSpPr>
        <p:spPr bwMode="auto">
          <a:xfrm>
            <a:off x="7696200" y="1752600"/>
            <a:ext cx="1447800" cy="609600"/>
          </a:xfrm>
          <a:prstGeom prst="wedgeRoundRectCallout">
            <a:avLst>
              <a:gd name="adj1" fmla="val 43093"/>
              <a:gd name="adj2" fmla="val 25963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Jump to Start</a:t>
            </a:r>
          </a:p>
        </p:txBody>
      </p:sp>
      <p:sp>
        <p:nvSpPr>
          <p:cNvPr id="93189" name="AutoShape 6"/>
          <p:cNvSpPr>
            <a:spLocks noChangeArrowheads="1"/>
          </p:cNvSpPr>
          <p:nvPr/>
        </p:nvSpPr>
        <p:spPr bwMode="auto">
          <a:xfrm>
            <a:off x="3581400" y="4800600"/>
            <a:ext cx="1828800" cy="609600"/>
          </a:xfrm>
          <a:prstGeom prst="wedgeRoundRectCallout">
            <a:avLst>
              <a:gd name="adj1" fmla="val -39583"/>
              <a:gd name="adj2" fmla="val 1575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OK</a:t>
            </a:r>
          </a:p>
        </p:txBody>
      </p:sp>
      <p:sp>
        <p:nvSpPr>
          <p:cNvPr id="931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E0190F-226F-419C-8467-E3DE10EBC66E}" type="slidenum">
              <a:rPr lang="en-US" altLang="en-US">
                <a:solidFill>
                  <a:srgbClr val="000000"/>
                </a:solidFill>
              </a:rPr>
              <a:pPr eaLnBrk="1" hangingPunct="1"/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Else Have the Alarm Count Down 5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375" r="7813" b="16667"/>
          <a:stretch>
            <a:fillRect/>
          </a:stretch>
        </p:blipFill>
        <p:spPr bwMode="auto">
          <a:xfrm>
            <a:off x="2895600" y="1447800"/>
            <a:ext cx="7467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2" name="AutoShape 5"/>
          <p:cNvSpPr>
            <a:spLocks noChangeArrowheads="1"/>
          </p:cNvSpPr>
          <p:nvPr/>
        </p:nvSpPr>
        <p:spPr bwMode="auto">
          <a:xfrm>
            <a:off x="7162800" y="1676400"/>
            <a:ext cx="2057400" cy="685800"/>
          </a:xfrm>
          <a:prstGeom prst="wedgeRoundRectCallout">
            <a:avLst>
              <a:gd name="adj1" fmla="val -25847"/>
              <a:gd name="adj2" fmla="val 1810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Else (in the control tab)</a:t>
            </a:r>
          </a:p>
        </p:txBody>
      </p:sp>
      <p:sp>
        <p:nvSpPr>
          <p:cNvPr id="94213" name="AutoShape 6"/>
          <p:cNvSpPr>
            <a:spLocks noChangeArrowheads="1"/>
          </p:cNvSpPr>
          <p:nvPr/>
        </p:nvSpPr>
        <p:spPr bwMode="auto">
          <a:xfrm>
            <a:off x="7848600" y="4343400"/>
            <a:ext cx="1828800" cy="762000"/>
          </a:xfrm>
          <a:prstGeom prst="wedgeRoundRectCallout">
            <a:avLst>
              <a:gd name="adj1" fmla="val 30556"/>
              <a:gd name="adj2" fmla="val -22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Set Alarm</a:t>
            </a:r>
          </a:p>
        </p:txBody>
      </p:sp>
      <p:sp>
        <p:nvSpPr>
          <p:cNvPr id="94214" name="AutoShape 7"/>
          <p:cNvSpPr>
            <a:spLocks noChangeArrowheads="1"/>
          </p:cNvSpPr>
          <p:nvPr/>
        </p:nvSpPr>
        <p:spPr bwMode="auto">
          <a:xfrm>
            <a:off x="4648200" y="3429000"/>
            <a:ext cx="2590800" cy="838200"/>
          </a:xfrm>
          <a:prstGeom prst="wedgeRoundRectCallout">
            <a:avLst>
              <a:gd name="adj1" fmla="val -58213"/>
              <a:gd name="adj2" fmla="val 102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Number of steps: 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 alarm no: Alarm 0</a:t>
            </a:r>
          </a:p>
        </p:txBody>
      </p:sp>
      <p:sp>
        <p:nvSpPr>
          <p:cNvPr id="94215" name="AutoShape 8"/>
          <p:cNvSpPr>
            <a:spLocks noChangeArrowheads="1"/>
          </p:cNvSpPr>
          <p:nvPr/>
        </p:nvSpPr>
        <p:spPr bwMode="auto">
          <a:xfrm>
            <a:off x="3429000" y="5029200"/>
            <a:ext cx="1295400" cy="762000"/>
          </a:xfrm>
          <a:prstGeom prst="wedgeRoundRectCallout">
            <a:avLst>
              <a:gd name="adj1" fmla="val 366"/>
              <a:gd name="adj2" fmla="val 108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942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10F430-8EA4-4609-991E-D394C79174C5}" type="slidenum">
              <a:rPr lang="en-US" altLang="en-US">
                <a:solidFill>
                  <a:srgbClr val="000000"/>
                </a:solidFill>
              </a:rPr>
              <a:pPr eaLnBrk="1" hangingPunct="1"/>
              <a:t>57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Obj_shell1</a:t>
            </a:r>
          </a:p>
        </p:txBody>
      </p:sp>
      <p:pic>
        <p:nvPicPr>
          <p:cNvPr id="952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375" r="8594" b="17708"/>
          <a:stretch>
            <a:fillRect/>
          </a:stretch>
        </p:blipFill>
        <p:spPr bwMode="auto">
          <a:xfrm>
            <a:off x="1905000" y="762000"/>
            <a:ext cx="8458200" cy="61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6" name="AutoShape 5"/>
          <p:cNvSpPr>
            <a:spLocks noChangeArrowheads="1"/>
          </p:cNvSpPr>
          <p:nvPr/>
        </p:nvSpPr>
        <p:spPr bwMode="auto">
          <a:xfrm>
            <a:off x="6553200" y="762000"/>
            <a:ext cx="2590800" cy="685800"/>
          </a:xfrm>
          <a:prstGeom prst="wedgeRoundRectCallout">
            <a:avLst>
              <a:gd name="adj1" fmla="val -70222"/>
              <a:gd name="adj2" fmla="val 53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Object</a:t>
            </a:r>
          </a:p>
        </p:txBody>
      </p:sp>
      <p:sp>
        <p:nvSpPr>
          <p:cNvPr id="95237" name="AutoShape 6"/>
          <p:cNvSpPr>
            <a:spLocks noChangeArrowheads="1"/>
          </p:cNvSpPr>
          <p:nvPr/>
        </p:nvSpPr>
        <p:spPr bwMode="auto">
          <a:xfrm>
            <a:off x="1981200" y="1295400"/>
            <a:ext cx="1905000" cy="457200"/>
          </a:xfrm>
          <a:prstGeom prst="wedgeRoundRectCallout">
            <a:avLst>
              <a:gd name="adj1" fmla="val 56917"/>
              <a:gd name="adj2" fmla="val 138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obj_shell1</a:t>
            </a:r>
          </a:p>
        </p:txBody>
      </p:sp>
      <p:sp>
        <p:nvSpPr>
          <p:cNvPr id="95238" name="AutoShape 7"/>
          <p:cNvSpPr>
            <a:spLocks noChangeArrowheads="1"/>
          </p:cNvSpPr>
          <p:nvPr/>
        </p:nvSpPr>
        <p:spPr bwMode="auto">
          <a:xfrm>
            <a:off x="5562600" y="1828800"/>
            <a:ext cx="2438400" cy="381000"/>
          </a:xfrm>
          <a:prstGeom prst="wedgeRoundRectCallout">
            <a:avLst>
              <a:gd name="adj1" fmla="val -57815"/>
              <a:gd name="adj2" fmla="val 18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spr_shell</a:t>
            </a:r>
          </a:p>
        </p:txBody>
      </p:sp>
      <p:sp>
        <p:nvSpPr>
          <p:cNvPr id="95239" name="AutoShape 8"/>
          <p:cNvSpPr>
            <a:spLocks noChangeArrowheads="1"/>
          </p:cNvSpPr>
          <p:nvPr/>
        </p:nvSpPr>
        <p:spPr bwMode="auto">
          <a:xfrm>
            <a:off x="2133600" y="2971800"/>
            <a:ext cx="2438400" cy="609600"/>
          </a:xfrm>
          <a:prstGeom prst="wedgeRoundRectCallout">
            <a:avLst>
              <a:gd name="adj1" fmla="val 39194"/>
              <a:gd name="adj2" fmla="val 130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obj_shell_parent</a:t>
            </a:r>
          </a:p>
        </p:txBody>
      </p:sp>
      <p:sp>
        <p:nvSpPr>
          <p:cNvPr id="95240" name="AutoShape 9"/>
          <p:cNvSpPr>
            <a:spLocks noChangeArrowheads="1"/>
          </p:cNvSpPr>
          <p:nvPr/>
        </p:nvSpPr>
        <p:spPr bwMode="auto">
          <a:xfrm>
            <a:off x="2514600" y="4267200"/>
            <a:ext cx="1981200" cy="1066800"/>
          </a:xfrm>
          <a:prstGeom prst="wedgeRoundRectCallout">
            <a:avLst>
              <a:gd name="adj1" fmla="val 99199"/>
              <a:gd name="adj2" fmla="val 18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Collision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Obj_tank2</a:t>
            </a:r>
          </a:p>
        </p:txBody>
      </p:sp>
      <p:sp>
        <p:nvSpPr>
          <p:cNvPr id="95241" name="AutoShape 10"/>
          <p:cNvSpPr>
            <a:spLocks noChangeArrowheads="1"/>
          </p:cNvSpPr>
          <p:nvPr/>
        </p:nvSpPr>
        <p:spPr bwMode="auto">
          <a:xfrm>
            <a:off x="8686800" y="2362200"/>
            <a:ext cx="1524000" cy="609600"/>
          </a:xfrm>
          <a:prstGeom prst="wedgeRoundRectCallout">
            <a:avLst>
              <a:gd name="adj1" fmla="val -8435"/>
              <a:gd name="adj2" fmla="val 340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6) Set Variable</a:t>
            </a:r>
          </a:p>
        </p:txBody>
      </p:sp>
      <p:sp>
        <p:nvSpPr>
          <p:cNvPr id="95242" name="AutoShape 11"/>
          <p:cNvSpPr>
            <a:spLocks noChangeArrowheads="1"/>
          </p:cNvSpPr>
          <p:nvPr/>
        </p:nvSpPr>
        <p:spPr bwMode="auto">
          <a:xfrm>
            <a:off x="6934200" y="2971800"/>
            <a:ext cx="1295400" cy="685800"/>
          </a:xfrm>
          <a:prstGeom prst="wedgeRoundRectCallout">
            <a:avLst>
              <a:gd name="adj1" fmla="val -55514"/>
              <a:gd name="adj2" fmla="val 51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7) Other</a:t>
            </a:r>
          </a:p>
        </p:txBody>
      </p:sp>
      <p:sp>
        <p:nvSpPr>
          <p:cNvPr id="95243" name="AutoShape 12"/>
          <p:cNvSpPr>
            <a:spLocks noChangeArrowheads="1"/>
          </p:cNvSpPr>
          <p:nvPr/>
        </p:nvSpPr>
        <p:spPr bwMode="auto">
          <a:xfrm>
            <a:off x="5943600" y="5029200"/>
            <a:ext cx="2819400" cy="685800"/>
          </a:xfrm>
          <a:prstGeom prst="wedgeRoundRectCallout">
            <a:avLst>
              <a:gd name="adj1" fmla="val -16500"/>
              <a:gd name="adj2" fmla="val -78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8) Variable: damage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 10</a:t>
            </a:r>
          </a:p>
        </p:txBody>
      </p:sp>
      <p:sp>
        <p:nvSpPr>
          <p:cNvPr id="95244" name="AutoShape 13"/>
          <p:cNvSpPr>
            <a:spLocks noChangeArrowheads="1"/>
          </p:cNvSpPr>
          <p:nvPr/>
        </p:nvSpPr>
        <p:spPr bwMode="auto">
          <a:xfrm>
            <a:off x="3733800" y="5562600"/>
            <a:ext cx="1752600" cy="685800"/>
          </a:xfrm>
          <a:prstGeom prst="wedgeRoundRectCallout">
            <a:avLst>
              <a:gd name="adj1" fmla="val 100454"/>
              <a:gd name="adj2" fmla="val 25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9) Check the Relative box.</a:t>
            </a:r>
          </a:p>
        </p:txBody>
      </p:sp>
      <p:sp>
        <p:nvSpPr>
          <p:cNvPr id="95245" name="AutoShape 14"/>
          <p:cNvSpPr>
            <a:spLocks noChangeArrowheads="1"/>
          </p:cNvSpPr>
          <p:nvPr/>
        </p:nvSpPr>
        <p:spPr bwMode="auto">
          <a:xfrm>
            <a:off x="7620000" y="5791200"/>
            <a:ext cx="1143000" cy="685800"/>
          </a:xfrm>
          <a:prstGeom prst="wedgeRoundRectCallout">
            <a:avLst>
              <a:gd name="adj1" fmla="val -135972"/>
              <a:gd name="adj2" fmla="val 421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10) OK</a:t>
            </a:r>
          </a:p>
        </p:txBody>
      </p:sp>
      <p:sp>
        <p:nvSpPr>
          <p:cNvPr id="952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D3D779-65DC-4164-AE83-A1684909AE40}" type="slidenum">
              <a:rPr lang="en-US" altLang="en-US">
                <a:solidFill>
                  <a:srgbClr val="000000"/>
                </a:solidFill>
              </a:rPr>
              <a:pPr eaLnBrk="1" hangingPunct="1"/>
              <a:t>58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Create Small Explosion</a:t>
            </a:r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375" r="8594" b="17708"/>
          <a:stretch>
            <a:fillRect/>
          </a:stretch>
        </p:blipFill>
        <p:spPr bwMode="auto">
          <a:xfrm>
            <a:off x="1905000" y="939800"/>
            <a:ext cx="8305800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0" name="AutoShape 5"/>
          <p:cNvSpPr>
            <a:spLocks noChangeArrowheads="1"/>
          </p:cNvSpPr>
          <p:nvPr/>
        </p:nvSpPr>
        <p:spPr bwMode="auto">
          <a:xfrm>
            <a:off x="7239000" y="1295400"/>
            <a:ext cx="2362200" cy="457200"/>
          </a:xfrm>
          <a:prstGeom prst="wedgeRoundRectCallout">
            <a:avLst>
              <a:gd name="adj1" fmla="val 17542"/>
              <a:gd name="adj2" fmla="val 1961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Instance</a:t>
            </a:r>
          </a:p>
        </p:txBody>
      </p:sp>
      <p:sp>
        <p:nvSpPr>
          <p:cNvPr id="96261" name="AutoShape 6"/>
          <p:cNvSpPr>
            <a:spLocks noChangeArrowheads="1"/>
          </p:cNvSpPr>
          <p:nvPr/>
        </p:nvSpPr>
        <p:spPr bwMode="auto">
          <a:xfrm>
            <a:off x="4800600" y="3276600"/>
            <a:ext cx="3200400" cy="381000"/>
          </a:xfrm>
          <a:prstGeom prst="wedgeRoundRectCallout">
            <a:avLst>
              <a:gd name="adj1" fmla="val -3421"/>
              <a:gd name="adj2" fmla="val 1954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obj_explosion_small</a:t>
            </a:r>
          </a:p>
        </p:txBody>
      </p:sp>
      <p:sp>
        <p:nvSpPr>
          <p:cNvPr id="96262" name="AutoShape 7"/>
          <p:cNvSpPr>
            <a:spLocks noChangeArrowheads="1"/>
          </p:cNvSpPr>
          <p:nvPr/>
        </p:nvSpPr>
        <p:spPr bwMode="auto">
          <a:xfrm>
            <a:off x="3200400" y="4800600"/>
            <a:ext cx="2286000" cy="685800"/>
          </a:xfrm>
          <a:prstGeom prst="wedgeRoundRectCallout">
            <a:avLst>
              <a:gd name="adj1" fmla="val 10694"/>
              <a:gd name="adj2" fmla="val 993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box.</a:t>
            </a:r>
          </a:p>
        </p:txBody>
      </p:sp>
      <p:sp>
        <p:nvSpPr>
          <p:cNvPr id="96263" name="AutoShape 8"/>
          <p:cNvSpPr>
            <a:spLocks noChangeArrowheads="1"/>
          </p:cNvSpPr>
          <p:nvPr/>
        </p:nvSpPr>
        <p:spPr bwMode="auto">
          <a:xfrm>
            <a:off x="5410200" y="5867400"/>
            <a:ext cx="1600200" cy="685800"/>
          </a:xfrm>
          <a:prstGeom prst="wedgeRoundRectCallout">
            <a:avLst>
              <a:gd name="adj1" fmla="val -107241"/>
              <a:gd name="adj2" fmla="val 236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962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7BA53F-BA42-4282-8FFD-F181C0ED2E0B}" type="slidenum">
              <a:rPr lang="en-US" altLang="en-US">
                <a:solidFill>
                  <a:srgbClr val="000000"/>
                </a:solidFill>
              </a:rPr>
              <a:pPr eaLnBrk="1" hangingPunct="1"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Draw Event for Setting the Font</a:t>
            </a:r>
          </a:p>
        </p:txBody>
      </p:sp>
      <p:pic>
        <p:nvPicPr>
          <p:cNvPr id="430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24237"/>
          <a:stretch>
            <a:fillRect/>
          </a:stretch>
        </p:blipFill>
        <p:spPr>
          <a:xfrm>
            <a:off x="1981200" y="1143001"/>
            <a:ext cx="7848600" cy="5732463"/>
          </a:xfrm>
          <a:noFill/>
        </p:spPr>
      </p:pic>
      <p:sp>
        <p:nvSpPr>
          <p:cNvPr id="43012" name="AutoShape 6"/>
          <p:cNvSpPr>
            <a:spLocks noChangeArrowheads="1"/>
          </p:cNvSpPr>
          <p:nvPr/>
        </p:nvSpPr>
        <p:spPr bwMode="auto">
          <a:xfrm>
            <a:off x="2057400" y="2590800"/>
            <a:ext cx="2514600" cy="1676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Draw</a:t>
            </a:r>
          </a:p>
        </p:txBody>
      </p:sp>
      <p:sp>
        <p:nvSpPr>
          <p:cNvPr id="43013" name="AutoShape 7"/>
          <p:cNvSpPr>
            <a:spLocks noChangeArrowheads="1"/>
          </p:cNvSpPr>
          <p:nvPr/>
        </p:nvSpPr>
        <p:spPr bwMode="auto">
          <a:xfrm>
            <a:off x="8382000" y="2590800"/>
            <a:ext cx="1600200" cy="609600"/>
          </a:xfrm>
          <a:prstGeom prst="wedgeRoundRectCallout">
            <a:avLst>
              <a:gd name="adj1" fmla="val -1685"/>
              <a:gd name="adj2" fmla="val 25234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Set Font</a:t>
            </a:r>
          </a:p>
        </p:txBody>
      </p:sp>
      <p:sp>
        <p:nvSpPr>
          <p:cNvPr id="43014" name="AutoShape 8"/>
          <p:cNvSpPr>
            <a:spLocks noChangeArrowheads="1"/>
          </p:cNvSpPr>
          <p:nvPr/>
        </p:nvSpPr>
        <p:spPr bwMode="auto">
          <a:xfrm>
            <a:off x="2590800" y="4800600"/>
            <a:ext cx="2590800" cy="838200"/>
          </a:xfrm>
          <a:prstGeom prst="wedgeRoundRectCallout">
            <a:avLst>
              <a:gd name="adj1" fmla="val 88481"/>
              <a:gd name="adj2" fmla="val -39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Font: fnt_score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Align: right</a:t>
            </a:r>
          </a:p>
        </p:txBody>
      </p:sp>
      <p:sp>
        <p:nvSpPr>
          <p:cNvPr id="43015" name="AutoShape 9"/>
          <p:cNvSpPr>
            <a:spLocks noChangeArrowheads="1"/>
          </p:cNvSpPr>
          <p:nvPr/>
        </p:nvSpPr>
        <p:spPr bwMode="auto">
          <a:xfrm>
            <a:off x="2743200" y="5943600"/>
            <a:ext cx="1371600" cy="685800"/>
          </a:xfrm>
          <a:prstGeom prst="wedgeRoundRectCallout">
            <a:avLst>
              <a:gd name="adj1" fmla="val 161806"/>
              <a:gd name="adj2" fmla="val 388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430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BE9B41-B986-46CB-BAE3-2C77AC91C762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Destroy the Shell</a:t>
            </a:r>
          </a:p>
        </p:txBody>
      </p:sp>
      <p:pic>
        <p:nvPicPr>
          <p:cNvPr id="972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0417" r="8594" b="18750"/>
          <a:stretch>
            <a:fillRect/>
          </a:stretch>
        </p:blipFill>
        <p:spPr bwMode="auto">
          <a:xfrm>
            <a:off x="2590800" y="1371600"/>
            <a:ext cx="7391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4" name="AutoShape 5"/>
          <p:cNvSpPr>
            <a:spLocks noChangeArrowheads="1"/>
          </p:cNvSpPr>
          <p:nvPr/>
        </p:nvSpPr>
        <p:spPr bwMode="auto">
          <a:xfrm>
            <a:off x="7239000" y="1600200"/>
            <a:ext cx="2362200" cy="457200"/>
          </a:xfrm>
          <a:prstGeom prst="wedgeRoundRectCallout">
            <a:avLst>
              <a:gd name="adj1" fmla="val 37431"/>
              <a:gd name="adj2" fmla="val 22986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Destroy Instance</a:t>
            </a:r>
          </a:p>
        </p:txBody>
      </p:sp>
      <p:sp>
        <p:nvSpPr>
          <p:cNvPr id="97285" name="AutoShape 6"/>
          <p:cNvSpPr>
            <a:spLocks noChangeArrowheads="1"/>
          </p:cNvSpPr>
          <p:nvPr/>
        </p:nvSpPr>
        <p:spPr bwMode="auto">
          <a:xfrm>
            <a:off x="4343400" y="4876800"/>
            <a:ext cx="1828800" cy="685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OK</a:t>
            </a:r>
          </a:p>
        </p:txBody>
      </p:sp>
      <p:sp>
        <p:nvSpPr>
          <p:cNvPr id="972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ADAC4F-3A02-4137-9E9A-B941325DC60C}" type="slidenum">
              <a:rPr lang="en-US" altLang="en-US">
                <a:solidFill>
                  <a:srgbClr val="000000"/>
                </a:solidFill>
              </a:rPr>
              <a:pPr eaLnBrk="1" hangingPunct="1"/>
              <a:t>60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the Other Shell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the same for Shell2</a:t>
            </a:r>
          </a:p>
          <a:p>
            <a:pPr eaLnBrk="1" hangingPunct="1"/>
            <a:r>
              <a:rPr lang="en-US" altLang="en-US" smtClean="0"/>
              <a:t>Copy duplicate obj_shell1</a:t>
            </a:r>
          </a:p>
          <a:p>
            <a:pPr eaLnBrk="1" hangingPunct="1"/>
            <a:r>
              <a:rPr lang="en-US" altLang="en-US" smtClean="0"/>
              <a:t>Rename it as obj_shell2</a:t>
            </a:r>
          </a:p>
          <a:p>
            <a:pPr eaLnBrk="1" hangingPunct="1"/>
            <a:r>
              <a:rPr lang="en-US" altLang="en-US" smtClean="0"/>
              <a:t>On the Collision event, right click -&gt; Change Event -&gt; Collision -&gt; obj_tank1</a:t>
            </a:r>
          </a:p>
        </p:txBody>
      </p:sp>
      <p:sp>
        <p:nvSpPr>
          <p:cNvPr id="983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3697B7-4CAC-4B5E-83D5-297FDD5B79D3}" type="slidenum">
              <a:rPr lang="en-US" altLang="en-US">
                <a:solidFill>
                  <a:srgbClr val="000000"/>
                </a:solidFill>
              </a:rPr>
              <a:pPr eaLnBrk="1" hangingPunct="1"/>
              <a:t>61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Fire in the Hole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Now to make the tanks fire shells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Tank1</a:t>
            </a:r>
            <a:r>
              <a:rPr lang="en-US" altLang="en-US" sz="2800"/>
              <a:t> will fire </a:t>
            </a:r>
            <a:r>
              <a:rPr lang="en-US" altLang="en-US" sz="2800" b="1"/>
              <a:t>obj_shell1</a:t>
            </a:r>
            <a:r>
              <a:rPr lang="en-US" altLang="en-US" sz="2800"/>
              <a:t> when the </a:t>
            </a:r>
            <a:r>
              <a:rPr lang="en-US" altLang="en-US" sz="2800" b="1"/>
              <a:t>space bar</a:t>
            </a:r>
            <a:r>
              <a:rPr lang="en-US" altLang="en-US" sz="2800"/>
              <a:t> is pressed.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/>
              <a:t>Tank2</a:t>
            </a:r>
            <a:r>
              <a:rPr lang="en-US" altLang="en-US" sz="2800"/>
              <a:t> will shoot </a:t>
            </a:r>
            <a:r>
              <a:rPr lang="en-US" altLang="en-US" sz="2800" b="1"/>
              <a:t>obj_sheel2</a:t>
            </a:r>
            <a:r>
              <a:rPr lang="en-US" altLang="en-US" sz="2800"/>
              <a:t> when the </a:t>
            </a:r>
            <a:r>
              <a:rPr lang="en-US" altLang="en-US" sz="2800" b="1"/>
              <a:t>Enter</a:t>
            </a:r>
            <a:r>
              <a:rPr lang="en-US" altLang="en-US" sz="2800"/>
              <a:t> key is pressed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We’ll also limit the speed with which the player can fire shells using a </a:t>
            </a:r>
            <a:r>
              <a:rPr lang="en-US" altLang="en-US" sz="2800" b="1"/>
              <a:t>can_shoot</a:t>
            </a:r>
            <a:r>
              <a:rPr lang="en-US" altLang="en-US" sz="2800"/>
              <a:t> variable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To create bullets moving in the same direction as the tank, we will use the </a:t>
            </a:r>
            <a:r>
              <a:rPr lang="en-US" altLang="en-US" sz="2800" b="1"/>
              <a:t>Create Moving</a:t>
            </a:r>
            <a:r>
              <a:rPr lang="en-US" altLang="en-US" sz="2800"/>
              <a:t> action and pass in the tank’s own </a:t>
            </a:r>
            <a:r>
              <a:rPr lang="en-US" altLang="en-US" sz="2800" b="1"/>
              <a:t>direction</a:t>
            </a:r>
            <a:r>
              <a:rPr lang="en-US" altLang="en-US" sz="2800"/>
              <a:t> variable.</a:t>
            </a:r>
          </a:p>
        </p:txBody>
      </p:sp>
      <p:sp>
        <p:nvSpPr>
          <p:cNvPr id="993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71C20D-0D50-4E92-BD31-B444D96B9E06}" type="slidenum">
              <a:rPr lang="en-US" altLang="en-US">
                <a:solidFill>
                  <a:srgbClr val="000000"/>
                </a:solidFill>
              </a:rPr>
              <a:pPr eaLnBrk="1" hangingPunct="1"/>
              <a:t>62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6" b="19690"/>
          <a:stretch>
            <a:fillRect/>
          </a:stretch>
        </p:blipFill>
        <p:spPr>
          <a:xfrm>
            <a:off x="2362200" y="1066800"/>
            <a:ext cx="7086600" cy="5589588"/>
          </a:xfrm>
          <a:noFill/>
        </p:spPr>
      </p:pic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Tank Shooting Events</a:t>
            </a:r>
          </a:p>
        </p:txBody>
      </p:sp>
      <p:sp>
        <p:nvSpPr>
          <p:cNvPr id="100356" name="AutoShape 6"/>
          <p:cNvSpPr>
            <a:spLocks noChangeArrowheads="1"/>
          </p:cNvSpPr>
          <p:nvPr/>
        </p:nvSpPr>
        <p:spPr bwMode="auto">
          <a:xfrm>
            <a:off x="1752600" y="1219200"/>
            <a:ext cx="2286000" cy="1524000"/>
          </a:xfrm>
          <a:prstGeom prst="wedgeRoundRectCallout">
            <a:avLst>
              <a:gd name="adj1" fmla="val 7847"/>
              <a:gd name="adj2" fmla="val 919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Open the obj_tank_parent</a:t>
            </a:r>
          </a:p>
        </p:txBody>
      </p:sp>
      <p:sp>
        <p:nvSpPr>
          <p:cNvPr id="100357" name="AutoShape 10"/>
          <p:cNvSpPr>
            <a:spLocks noChangeArrowheads="1"/>
          </p:cNvSpPr>
          <p:nvPr/>
        </p:nvSpPr>
        <p:spPr bwMode="auto">
          <a:xfrm>
            <a:off x="5334000" y="1219200"/>
            <a:ext cx="2590800" cy="914400"/>
          </a:xfrm>
          <a:prstGeom prst="wedgeRoundRectCallout">
            <a:avLst>
              <a:gd name="adj1" fmla="val -34315"/>
              <a:gd name="adj2" fmla="val 8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Select the Create event.</a:t>
            </a:r>
          </a:p>
        </p:txBody>
      </p:sp>
      <p:sp>
        <p:nvSpPr>
          <p:cNvPr id="100358" name="AutoShape 11"/>
          <p:cNvSpPr>
            <a:spLocks noChangeArrowheads="1"/>
          </p:cNvSpPr>
          <p:nvPr/>
        </p:nvSpPr>
        <p:spPr bwMode="auto">
          <a:xfrm>
            <a:off x="8534400" y="1066800"/>
            <a:ext cx="1447800" cy="1066800"/>
          </a:xfrm>
          <a:prstGeom prst="wedgeRoundRectCallout">
            <a:avLst>
              <a:gd name="adj1" fmla="val -56361"/>
              <a:gd name="adj2" fmla="val 26131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Set Variable</a:t>
            </a:r>
          </a:p>
        </p:txBody>
      </p:sp>
      <p:sp>
        <p:nvSpPr>
          <p:cNvPr id="100359" name="AutoShape 12"/>
          <p:cNvSpPr>
            <a:spLocks noChangeArrowheads="1"/>
          </p:cNvSpPr>
          <p:nvPr/>
        </p:nvSpPr>
        <p:spPr bwMode="auto">
          <a:xfrm>
            <a:off x="1752600" y="4648200"/>
            <a:ext cx="3200400" cy="914400"/>
          </a:xfrm>
          <a:prstGeom prst="wedgeRoundRectCallout">
            <a:avLst>
              <a:gd name="adj1" fmla="val 82639"/>
              <a:gd name="adj2" fmla="val -199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variable: can_shoot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0</a:t>
            </a:r>
          </a:p>
        </p:txBody>
      </p:sp>
      <p:sp>
        <p:nvSpPr>
          <p:cNvPr id="100360" name="AutoShape 13"/>
          <p:cNvSpPr>
            <a:spLocks noChangeArrowheads="1"/>
          </p:cNvSpPr>
          <p:nvPr/>
        </p:nvSpPr>
        <p:spPr bwMode="auto">
          <a:xfrm>
            <a:off x="5486400" y="5562600"/>
            <a:ext cx="1295400" cy="533400"/>
          </a:xfrm>
          <a:prstGeom prst="wedgeRoundRectCallout">
            <a:avLst>
              <a:gd name="adj1" fmla="val -41421"/>
              <a:gd name="adj2" fmla="val 10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5) OK</a:t>
            </a:r>
          </a:p>
        </p:txBody>
      </p:sp>
      <p:sp>
        <p:nvSpPr>
          <p:cNvPr id="10036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A4DB05-E983-4499-AAA5-50CC2E6F3DF5}" type="slidenum">
              <a:rPr lang="en-US" altLang="en-US">
                <a:solidFill>
                  <a:srgbClr val="000000"/>
                </a:solidFill>
              </a:rPr>
              <a:pPr eaLnBrk="1" hangingPunct="1"/>
              <a:t>63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Each Step add to can_shoot</a:t>
            </a:r>
          </a:p>
        </p:txBody>
      </p:sp>
      <p:pic>
        <p:nvPicPr>
          <p:cNvPr id="1013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19186"/>
          <a:stretch>
            <a:fillRect/>
          </a:stretch>
        </p:blipFill>
        <p:spPr>
          <a:xfrm>
            <a:off x="2438400" y="990600"/>
            <a:ext cx="7162800" cy="5672138"/>
          </a:xfrm>
          <a:noFill/>
        </p:spPr>
      </p:pic>
      <p:sp>
        <p:nvSpPr>
          <p:cNvPr id="101380" name="AutoShape 7"/>
          <p:cNvSpPr>
            <a:spLocks noChangeArrowheads="1"/>
          </p:cNvSpPr>
          <p:nvPr/>
        </p:nvSpPr>
        <p:spPr bwMode="auto">
          <a:xfrm>
            <a:off x="7924800" y="1219200"/>
            <a:ext cx="2362200" cy="1295400"/>
          </a:xfrm>
          <a:prstGeom prst="wedgeRoundRectCallout">
            <a:avLst>
              <a:gd name="adj1" fmla="val -59273"/>
              <a:gd name="adj2" fmla="val 405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Put a Set Variable on the top of the actions list.</a:t>
            </a:r>
          </a:p>
        </p:txBody>
      </p:sp>
      <p:sp>
        <p:nvSpPr>
          <p:cNvPr id="101381" name="AutoShape 8"/>
          <p:cNvSpPr>
            <a:spLocks noChangeArrowheads="1"/>
          </p:cNvSpPr>
          <p:nvPr/>
        </p:nvSpPr>
        <p:spPr bwMode="auto">
          <a:xfrm>
            <a:off x="1752600" y="2971800"/>
            <a:ext cx="3048000" cy="1143000"/>
          </a:xfrm>
          <a:prstGeom prst="wedgeRoundRectCallout">
            <a:avLst>
              <a:gd name="adj1" fmla="val 46250"/>
              <a:gd name="adj2" fmla="val 10458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can_shoot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1</a:t>
            </a:r>
          </a:p>
        </p:txBody>
      </p:sp>
      <p:sp>
        <p:nvSpPr>
          <p:cNvPr id="101382" name="AutoShape 9"/>
          <p:cNvSpPr>
            <a:spLocks noChangeArrowheads="1"/>
          </p:cNvSpPr>
          <p:nvPr/>
        </p:nvSpPr>
        <p:spPr bwMode="auto">
          <a:xfrm>
            <a:off x="5257800" y="5257800"/>
            <a:ext cx="3657600" cy="609600"/>
          </a:xfrm>
          <a:prstGeom prst="wedgeRoundRectCallout">
            <a:avLst>
              <a:gd name="adj1" fmla="val -53213"/>
              <a:gd name="adj2" fmla="val 6275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the relative box</a:t>
            </a:r>
          </a:p>
        </p:txBody>
      </p:sp>
      <p:sp>
        <p:nvSpPr>
          <p:cNvPr id="101383" name="AutoShape 10"/>
          <p:cNvSpPr>
            <a:spLocks noChangeArrowheads="1"/>
          </p:cNvSpPr>
          <p:nvPr/>
        </p:nvSpPr>
        <p:spPr bwMode="auto">
          <a:xfrm>
            <a:off x="1981200" y="4800600"/>
            <a:ext cx="1905000" cy="914400"/>
          </a:xfrm>
          <a:prstGeom prst="wedgeRoundRectCallout">
            <a:avLst>
              <a:gd name="adj1" fmla="val 68250"/>
              <a:gd name="adj2" fmla="val 1050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013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F97631-2CE3-46F1-835F-1F0AADA514DA}" type="slidenum">
              <a:rPr lang="en-US" altLang="en-US">
                <a:solidFill>
                  <a:srgbClr val="000000"/>
                </a:solidFill>
              </a:rPr>
              <a:pPr eaLnBrk="1" hangingPunct="1"/>
              <a:t>64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/>
              <a:t>Obj_tank1 Key Press – Space Bar for shooting</a:t>
            </a:r>
          </a:p>
        </p:txBody>
      </p:sp>
      <p:pic>
        <p:nvPicPr>
          <p:cNvPr id="1024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7401"/>
          <a:stretch>
            <a:fillRect/>
          </a:stretch>
        </p:blipFill>
        <p:spPr>
          <a:xfrm>
            <a:off x="2362200" y="609600"/>
            <a:ext cx="6934200" cy="6191250"/>
          </a:xfrm>
          <a:noFill/>
        </p:spPr>
      </p:pic>
      <p:sp>
        <p:nvSpPr>
          <p:cNvPr id="102404" name="AutoShape 7"/>
          <p:cNvSpPr>
            <a:spLocks noChangeArrowheads="1"/>
          </p:cNvSpPr>
          <p:nvPr/>
        </p:nvSpPr>
        <p:spPr bwMode="auto">
          <a:xfrm>
            <a:off x="2514600" y="4114800"/>
            <a:ext cx="2057400" cy="1295400"/>
          </a:xfrm>
          <a:prstGeom prst="wedgeRoundRectCallout">
            <a:avLst>
              <a:gd name="adj1" fmla="val 105093"/>
              <a:gd name="adj2" fmla="val -27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Add Event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KeyPress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en-US">
                <a:solidFill>
                  <a:srgbClr val="000000"/>
                </a:solidFill>
              </a:rPr>
              <a:t>&lt;space&gt;</a:t>
            </a:r>
          </a:p>
        </p:txBody>
      </p:sp>
      <p:sp>
        <p:nvSpPr>
          <p:cNvPr id="1024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4916F8-2A2F-4622-8813-26230407B7BF}" type="slidenum">
              <a:rPr lang="en-US" altLang="en-US">
                <a:solidFill>
                  <a:srgbClr val="000000"/>
                </a:solidFill>
              </a:rPr>
              <a:pPr eaLnBrk="1" hangingPunct="1"/>
              <a:t>65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Check can_shoot</a:t>
            </a:r>
          </a:p>
        </p:txBody>
      </p:sp>
      <p:pic>
        <p:nvPicPr>
          <p:cNvPr id="1034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15819"/>
          <a:stretch>
            <a:fillRect/>
          </a:stretch>
        </p:blipFill>
        <p:spPr>
          <a:xfrm>
            <a:off x="2362200" y="609600"/>
            <a:ext cx="7467600" cy="6161088"/>
          </a:xfrm>
          <a:noFill/>
        </p:spPr>
      </p:pic>
      <p:sp>
        <p:nvSpPr>
          <p:cNvPr id="103428" name="AutoShape 7"/>
          <p:cNvSpPr>
            <a:spLocks noChangeArrowheads="1"/>
          </p:cNvSpPr>
          <p:nvPr/>
        </p:nvSpPr>
        <p:spPr bwMode="auto">
          <a:xfrm>
            <a:off x="8915400" y="838200"/>
            <a:ext cx="1371600" cy="2667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Test Variable</a:t>
            </a:r>
          </a:p>
        </p:txBody>
      </p:sp>
      <p:sp>
        <p:nvSpPr>
          <p:cNvPr id="103429" name="AutoShape 8"/>
          <p:cNvSpPr>
            <a:spLocks noChangeArrowheads="1"/>
          </p:cNvSpPr>
          <p:nvPr/>
        </p:nvSpPr>
        <p:spPr bwMode="auto">
          <a:xfrm>
            <a:off x="1905000" y="3810000"/>
            <a:ext cx="3429000" cy="1371600"/>
          </a:xfrm>
          <a:prstGeom prst="wedgeRoundRectCallout">
            <a:avLst>
              <a:gd name="adj1" fmla="val 75324"/>
              <a:gd name="adj2" fmla="val 2338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can_shoot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Value_0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Operation: smaller than</a:t>
            </a:r>
          </a:p>
        </p:txBody>
      </p:sp>
      <p:sp>
        <p:nvSpPr>
          <p:cNvPr id="103430" name="AutoShape 9"/>
          <p:cNvSpPr>
            <a:spLocks noChangeArrowheads="1"/>
          </p:cNvSpPr>
          <p:nvPr/>
        </p:nvSpPr>
        <p:spPr bwMode="auto">
          <a:xfrm>
            <a:off x="3352800" y="5715000"/>
            <a:ext cx="1905000" cy="914400"/>
          </a:xfrm>
          <a:prstGeom prst="wedgeRoundRectCallout">
            <a:avLst>
              <a:gd name="adj1" fmla="val 73083"/>
              <a:gd name="adj2" fmla="val 2656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034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1BBF44-0578-4A94-B788-6A8A761145C8}" type="slidenum">
              <a:rPr lang="en-US" altLang="en-US">
                <a:solidFill>
                  <a:srgbClr val="000000"/>
                </a:solidFill>
              </a:rPr>
              <a:pPr eaLnBrk="1" hangingPunct="1"/>
              <a:t>66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Exit</a:t>
            </a:r>
          </a:p>
        </p:txBody>
      </p:sp>
      <p:pic>
        <p:nvPicPr>
          <p:cNvPr id="1044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4" b="37706"/>
          <a:stretch>
            <a:fillRect/>
          </a:stretch>
        </p:blipFill>
        <p:spPr>
          <a:xfrm>
            <a:off x="2057400" y="1295401"/>
            <a:ext cx="8229600" cy="4943475"/>
          </a:xfrm>
          <a:noFill/>
        </p:spPr>
      </p:pic>
      <p:sp>
        <p:nvSpPr>
          <p:cNvPr id="104452" name="Line 7"/>
          <p:cNvSpPr>
            <a:spLocks noChangeShapeType="1"/>
          </p:cNvSpPr>
          <p:nvPr/>
        </p:nvSpPr>
        <p:spPr bwMode="auto">
          <a:xfrm flipH="1" flipV="1">
            <a:off x="7924800" y="33528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947E8C-6A60-4398-8F6A-5D829D423166}" type="slidenum">
              <a:rPr lang="en-US" altLang="en-US">
                <a:solidFill>
                  <a:srgbClr val="000000"/>
                </a:solidFill>
              </a:rPr>
              <a:pPr eaLnBrk="1" hangingPunct="1"/>
              <a:t>67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17503"/>
          <a:stretch>
            <a:fillRect/>
          </a:stretch>
        </p:blipFill>
        <p:spPr>
          <a:xfrm>
            <a:off x="2667000" y="1066800"/>
            <a:ext cx="7162800" cy="5791200"/>
          </a:xfrm>
          <a:noFill/>
        </p:spPr>
      </p:pic>
      <p:sp>
        <p:nvSpPr>
          <p:cNvPr id="1054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Start the shell</a:t>
            </a:r>
          </a:p>
        </p:txBody>
      </p:sp>
      <p:sp>
        <p:nvSpPr>
          <p:cNvPr id="105476" name="AutoShape 7"/>
          <p:cNvSpPr>
            <a:spLocks noChangeArrowheads="1"/>
          </p:cNvSpPr>
          <p:nvPr/>
        </p:nvSpPr>
        <p:spPr bwMode="auto">
          <a:xfrm>
            <a:off x="7848600" y="914400"/>
            <a:ext cx="1981200" cy="1066800"/>
          </a:xfrm>
          <a:prstGeom prst="wedgeRoundRectCallout">
            <a:avLst>
              <a:gd name="adj1" fmla="val 9375"/>
              <a:gd name="adj2" fmla="val 669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Create Moving</a:t>
            </a:r>
          </a:p>
        </p:txBody>
      </p:sp>
      <p:sp>
        <p:nvSpPr>
          <p:cNvPr id="105477" name="AutoShape 8"/>
          <p:cNvSpPr>
            <a:spLocks noChangeArrowheads="1"/>
          </p:cNvSpPr>
          <p:nvPr/>
        </p:nvSpPr>
        <p:spPr bwMode="auto">
          <a:xfrm>
            <a:off x="2514600" y="2209800"/>
            <a:ext cx="2667000" cy="2057400"/>
          </a:xfrm>
          <a:prstGeom prst="wedgeRoundRectCallout">
            <a:avLst>
              <a:gd name="adj1" fmla="val 86486"/>
              <a:gd name="adj2" fmla="val 115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object: obj_shell1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 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Speed: 16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Direction: direction</a:t>
            </a:r>
          </a:p>
        </p:txBody>
      </p:sp>
      <p:sp>
        <p:nvSpPr>
          <p:cNvPr id="105478" name="AutoShape 9"/>
          <p:cNvSpPr>
            <a:spLocks noChangeArrowheads="1"/>
          </p:cNvSpPr>
          <p:nvPr/>
        </p:nvSpPr>
        <p:spPr bwMode="auto">
          <a:xfrm>
            <a:off x="3657600" y="5257800"/>
            <a:ext cx="1676400" cy="1066800"/>
          </a:xfrm>
          <a:prstGeom prst="wedgeRoundRectCallout">
            <a:avLst>
              <a:gd name="adj1" fmla="val 84375"/>
              <a:gd name="adj2" fmla="val 671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</a:t>
            </a:r>
          </a:p>
        </p:txBody>
      </p:sp>
      <p:sp>
        <p:nvSpPr>
          <p:cNvPr id="105479" name="AutoShape 16"/>
          <p:cNvSpPr>
            <a:spLocks noChangeArrowheads="1"/>
          </p:cNvSpPr>
          <p:nvPr/>
        </p:nvSpPr>
        <p:spPr bwMode="auto">
          <a:xfrm>
            <a:off x="7391400" y="4419600"/>
            <a:ext cx="1981200" cy="1066800"/>
          </a:xfrm>
          <a:prstGeom prst="wedgeRoundRectCallout">
            <a:avLst>
              <a:gd name="adj1" fmla="val -90704"/>
              <a:gd name="adj2" fmla="val 10997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Check Relative</a:t>
            </a:r>
          </a:p>
        </p:txBody>
      </p:sp>
      <p:sp>
        <p:nvSpPr>
          <p:cNvPr id="1054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39F82B-BEA2-4A52-8890-16B9157220D0}" type="slidenum">
              <a:rPr lang="en-US" altLang="en-US">
                <a:solidFill>
                  <a:srgbClr val="000000"/>
                </a:solidFill>
              </a:rPr>
              <a:pPr eaLnBrk="1" hangingPunct="1"/>
              <a:t>68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 the can_shoot to -10</a:t>
            </a:r>
          </a:p>
        </p:txBody>
      </p:sp>
      <p:pic>
        <p:nvPicPr>
          <p:cNvPr id="1064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88" b="15819"/>
          <a:stretch>
            <a:fillRect/>
          </a:stretch>
        </p:blipFill>
        <p:spPr>
          <a:xfrm>
            <a:off x="2286000" y="685801"/>
            <a:ext cx="7239000" cy="5972175"/>
          </a:xfrm>
          <a:noFill/>
        </p:spPr>
      </p:pic>
      <p:sp>
        <p:nvSpPr>
          <p:cNvPr id="106500" name="AutoShape 6"/>
          <p:cNvSpPr>
            <a:spLocks noChangeArrowheads="1"/>
          </p:cNvSpPr>
          <p:nvPr/>
        </p:nvSpPr>
        <p:spPr bwMode="auto">
          <a:xfrm>
            <a:off x="7924800" y="762000"/>
            <a:ext cx="2286000" cy="1219200"/>
          </a:xfrm>
          <a:prstGeom prst="wedgeRoundRectCallout">
            <a:avLst>
              <a:gd name="adj1" fmla="val -20417"/>
              <a:gd name="adj2" fmla="val 213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Variable</a:t>
            </a:r>
          </a:p>
        </p:txBody>
      </p:sp>
      <p:sp>
        <p:nvSpPr>
          <p:cNvPr id="106501" name="AutoShape 7"/>
          <p:cNvSpPr>
            <a:spLocks noChangeArrowheads="1"/>
          </p:cNvSpPr>
          <p:nvPr/>
        </p:nvSpPr>
        <p:spPr bwMode="auto">
          <a:xfrm>
            <a:off x="1828800" y="3200400"/>
            <a:ext cx="2971800" cy="1219200"/>
          </a:xfrm>
          <a:prstGeom prst="wedgeRoundRectCallout">
            <a:avLst>
              <a:gd name="adj1" fmla="val 82477"/>
              <a:gd name="adj2" fmla="val 8619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can_shoot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Value: -10</a:t>
            </a:r>
          </a:p>
        </p:txBody>
      </p:sp>
      <p:sp>
        <p:nvSpPr>
          <p:cNvPr id="106502" name="AutoShape 8"/>
          <p:cNvSpPr>
            <a:spLocks noChangeArrowheads="1"/>
          </p:cNvSpPr>
          <p:nvPr/>
        </p:nvSpPr>
        <p:spPr bwMode="auto">
          <a:xfrm>
            <a:off x="2667000" y="5181600"/>
            <a:ext cx="1981200" cy="990600"/>
          </a:xfrm>
          <a:prstGeom prst="wedgeRoundRectCallout">
            <a:avLst>
              <a:gd name="adj1" fmla="val 98556"/>
              <a:gd name="adj2" fmla="val 6378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1065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0A9453-570A-49D9-A5E1-B9240B7A1145}" type="slidenum">
              <a:rPr lang="en-US" altLang="en-US">
                <a:solidFill>
                  <a:srgbClr val="000000"/>
                </a:solidFill>
              </a:rPr>
              <a:pPr eaLnBrk="1" hangingPunct="1"/>
              <a:t>69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3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Make it Dark Red</a:t>
            </a:r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 b="14136"/>
          <a:stretch>
            <a:fillRect/>
          </a:stretch>
        </p:blipFill>
        <p:spPr>
          <a:xfrm>
            <a:off x="2514600" y="685801"/>
            <a:ext cx="7543800" cy="6145213"/>
          </a:xfrm>
          <a:noFill/>
        </p:spPr>
      </p:pic>
      <p:sp>
        <p:nvSpPr>
          <p:cNvPr id="44036" name="AutoShape 6"/>
          <p:cNvSpPr>
            <a:spLocks noChangeArrowheads="1"/>
          </p:cNvSpPr>
          <p:nvPr/>
        </p:nvSpPr>
        <p:spPr bwMode="auto">
          <a:xfrm>
            <a:off x="7696200" y="1447800"/>
            <a:ext cx="1981200" cy="685800"/>
          </a:xfrm>
          <a:prstGeom prst="wedgeRoundRectCallout">
            <a:avLst>
              <a:gd name="adj1" fmla="val 19310"/>
              <a:gd name="adj2" fmla="val 27662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Color</a:t>
            </a:r>
          </a:p>
        </p:txBody>
      </p:sp>
      <p:sp>
        <p:nvSpPr>
          <p:cNvPr id="44037" name="AutoShape 7"/>
          <p:cNvSpPr>
            <a:spLocks noChangeArrowheads="1"/>
          </p:cNvSpPr>
          <p:nvPr/>
        </p:nvSpPr>
        <p:spPr bwMode="auto">
          <a:xfrm>
            <a:off x="2971800" y="2743200"/>
            <a:ext cx="2057400" cy="914400"/>
          </a:xfrm>
          <a:prstGeom prst="wedgeRoundRectCallout">
            <a:avLst>
              <a:gd name="adj1" fmla="val 125079"/>
              <a:gd name="adj2" fmla="val 1533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Click Here</a:t>
            </a:r>
          </a:p>
        </p:txBody>
      </p:sp>
      <p:sp>
        <p:nvSpPr>
          <p:cNvPr id="44038" name="AutoShape 8"/>
          <p:cNvSpPr>
            <a:spLocks noChangeArrowheads="1"/>
          </p:cNvSpPr>
          <p:nvPr/>
        </p:nvSpPr>
        <p:spPr bwMode="auto">
          <a:xfrm>
            <a:off x="8763000" y="3810000"/>
            <a:ext cx="1447800" cy="838200"/>
          </a:xfrm>
          <a:prstGeom prst="wedgeRoundRectCallout">
            <a:avLst>
              <a:gd name="adj1" fmla="val -64801"/>
              <a:gd name="adj2" fmla="val 518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Select Dark Red</a:t>
            </a:r>
          </a:p>
        </p:txBody>
      </p:sp>
      <p:sp>
        <p:nvSpPr>
          <p:cNvPr id="44039" name="AutoShape 9"/>
          <p:cNvSpPr>
            <a:spLocks noChangeArrowheads="1"/>
          </p:cNvSpPr>
          <p:nvPr/>
        </p:nvSpPr>
        <p:spPr bwMode="auto">
          <a:xfrm>
            <a:off x="2209800" y="4267200"/>
            <a:ext cx="2362200" cy="1219200"/>
          </a:xfrm>
          <a:prstGeom prst="wedgeRoundRectCallout">
            <a:avLst>
              <a:gd name="adj1" fmla="val 151745"/>
              <a:gd name="adj2" fmla="val 1337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4) Ok, OK</a:t>
            </a:r>
          </a:p>
        </p:txBody>
      </p:sp>
      <p:sp>
        <p:nvSpPr>
          <p:cNvPr id="440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49E9D0-6AEE-4BED-8547-DD298556C76C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Now for Tank2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Repeat slides </a:t>
            </a:r>
            <a:r>
              <a:rPr lang="en-US" altLang="en-US" dirty="0" smtClean="0"/>
              <a:t>65-69 for </a:t>
            </a:r>
            <a:r>
              <a:rPr lang="en-US" altLang="en-US" dirty="0" smtClean="0"/>
              <a:t>Tank2 but use the Key Press &lt;Enter&gt; event and obj_shell2 for the create moving.</a:t>
            </a:r>
          </a:p>
        </p:txBody>
      </p:sp>
      <p:sp>
        <p:nvSpPr>
          <p:cNvPr id="10752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B24657-FA2C-4790-B7EA-E5204F7AD149}" type="slidenum">
              <a:rPr lang="en-US" altLang="en-US">
                <a:solidFill>
                  <a:srgbClr val="000000"/>
                </a:solidFill>
              </a:rPr>
              <a:pPr eaLnBrk="1" hangingPunct="1"/>
              <a:t>70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Time For Testing and Correcting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both tanks drive correctly?</a:t>
            </a:r>
          </a:p>
          <a:p>
            <a:pPr eaLnBrk="1" hangingPunct="1"/>
            <a:r>
              <a:rPr lang="en-US" altLang="en-US" smtClean="0"/>
              <a:t>Do the scores show up in red and blue?</a:t>
            </a:r>
          </a:p>
          <a:p>
            <a:pPr eaLnBrk="1" hangingPunct="1"/>
            <a:r>
              <a:rPr lang="en-US" altLang="en-US" smtClean="0"/>
              <a:t>Do the health bars work?</a:t>
            </a:r>
          </a:p>
          <a:p>
            <a:pPr eaLnBrk="1" hangingPunct="1"/>
            <a:r>
              <a:rPr lang="en-US" altLang="en-US" smtClean="0"/>
              <a:t>What happens when one tank destroys another tank?</a:t>
            </a:r>
          </a:p>
          <a:p>
            <a:pPr eaLnBrk="1" hangingPunct="1"/>
            <a:r>
              <a:rPr lang="en-US" altLang="en-US" smtClean="0"/>
              <a:t>When you shoot an obj_wall2 does it disappear and return later?</a:t>
            </a:r>
          </a:p>
          <a:p>
            <a:pPr eaLnBrk="1" hangingPunct="1"/>
            <a:r>
              <a:rPr lang="en-US" altLang="en-US" smtClean="0"/>
              <a:t>…</a:t>
            </a:r>
          </a:p>
        </p:txBody>
      </p:sp>
      <p:sp>
        <p:nvSpPr>
          <p:cNvPr id="10854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89FDF6-C7F0-4B3B-A091-9AD795A195B2}" type="slidenum">
              <a:rPr lang="en-US" altLang="en-US">
                <a:solidFill>
                  <a:srgbClr val="000000"/>
                </a:solidFill>
              </a:rPr>
              <a:pPr eaLnBrk="1" hangingPunct="1"/>
              <a:t>71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Draw the score1 Variable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 b="24237"/>
          <a:stretch>
            <a:fillRect/>
          </a:stretch>
        </p:blipFill>
        <p:spPr>
          <a:xfrm>
            <a:off x="1676400" y="685800"/>
            <a:ext cx="8686800" cy="6243638"/>
          </a:xfrm>
          <a:noFill/>
        </p:spPr>
      </p:pic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7772400" y="1371600"/>
            <a:ext cx="2286000" cy="990600"/>
          </a:xfrm>
          <a:prstGeom prst="wedgeRoundRectCallout">
            <a:avLst>
              <a:gd name="adj1" fmla="val 37569"/>
              <a:gd name="adj2" fmla="val 29311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Draw Variable</a:t>
            </a:r>
          </a:p>
        </p:txBody>
      </p:sp>
      <p:sp>
        <p:nvSpPr>
          <p:cNvPr id="45061" name="AutoShape 7"/>
          <p:cNvSpPr>
            <a:spLocks noChangeArrowheads="1"/>
          </p:cNvSpPr>
          <p:nvPr/>
        </p:nvSpPr>
        <p:spPr bwMode="auto">
          <a:xfrm>
            <a:off x="2057400" y="3429000"/>
            <a:ext cx="2667000" cy="1600200"/>
          </a:xfrm>
          <a:prstGeom prst="wedgeRoundRectCallout">
            <a:avLst>
              <a:gd name="adj1" fmla="val 102500"/>
              <a:gd name="adj2" fmla="val 4910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variable: global.score1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X: 300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Y: 10</a:t>
            </a:r>
          </a:p>
        </p:txBody>
      </p:sp>
      <p:sp>
        <p:nvSpPr>
          <p:cNvPr id="45062" name="AutoShape 8"/>
          <p:cNvSpPr>
            <a:spLocks noChangeArrowheads="1"/>
          </p:cNvSpPr>
          <p:nvPr/>
        </p:nvSpPr>
        <p:spPr bwMode="auto">
          <a:xfrm>
            <a:off x="2286000" y="5334000"/>
            <a:ext cx="2209800" cy="914400"/>
          </a:xfrm>
          <a:prstGeom prst="wedgeRoundRectCallout">
            <a:avLst>
              <a:gd name="adj1" fmla="val 98347"/>
              <a:gd name="adj2" fmla="val 699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4506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8376FA-22E0-422A-9C82-00E29ADB671F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 Font to Align Left</a:t>
            </a:r>
          </a:p>
        </p:txBody>
      </p:sp>
      <p:pic>
        <p:nvPicPr>
          <p:cNvPr id="460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3" b="22554"/>
          <a:stretch>
            <a:fillRect/>
          </a:stretch>
        </p:blipFill>
        <p:spPr>
          <a:xfrm>
            <a:off x="2133600" y="998538"/>
            <a:ext cx="8077200" cy="5935662"/>
          </a:xfrm>
          <a:noFill/>
        </p:spPr>
      </p:pic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8382000" y="1524000"/>
            <a:ext cx="1600200" cy="990600"/>
          </a:xfrm>
          <a:prstGeom prst="wedgeRoundRectCallout">
            <a:avLst>
              <a:gd name="adj1" fmla="val 13394"/>
              <a:gd name="adj2" fmla="val 2177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1) Set Font</a:t>
            </a:r>
          </a:p>
        </p:txBody>
      </p:sp>
      <p:sp>
        <p:nvSpPr>
          <p:cNvPr id="46085" name="AutoShape 7"/>
          <p:cNvSpPr>
            <a:spLocks noChangeArrowheads="1"/>
          </p:cNvSpPr>
          <p:nvPr/>
        </p:nvSpPr>
        <p:spPr bwMode="auto">
          <a:xfrm>
            <a:off x="3124200" y="4038600"/>
            <a:ext cx="2209800" cy="1219200"/>
          </a:xfrm>
          <a:prstGeom prst="wedgeRoundRectCallout">
            <a:avLst>
              <a:gd name="adj1" fmla="val 99713"/>
              <a:gd name="adj2" fmla="val 174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2) Font: fnt_score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Align: left</a:t>
            </a:r>
          </a:p>
        </p:txBody>
      </p:sp>
      <p:sp>
        <p:nvSpPr>
          <p:cNvPr id="46086" name="AutoShape 8"/>
          <p:cNvSpPr>
            <a:spLocks noChangeArrowheads="1"/>
          </p:cNvSpPr>
          <p:nvPr/>
        </p:nvSpPr>
        <p:spPr bwMode="auto">
          <a:xfrm>
            <a:off x="2971800" y="5562600"/>
            <a:ext cx="2057400" cy="685800"/>
          </a:xfrm>
          <a:prstGeom prst="wedgeRoundRectCallout">
            <a:avLst>
              <a:gd name="adj1" fmla="val 86653"/>
              <a:gd name="adj2" fmla="val 763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3) OK</a:t>
            </a:r>
          </a:p>
        </p:txBody>
      </p:sp>
      <p:sp>
        <p:nvSpPr>
          <p:cNvPr id="4608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BAE671-84AF-4C38-8E8D-205448F7F3FF}" type="slidenum">
              <a:rPr lang="en-US" alt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1909</Words>
  <Application>Microsoft Office PowerPoint</Application>
  <PresentationFormat>Widescreen</PresentationFormat>
  <Paragraphs>467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Office Theme</vt:lpstr>
      <vt:lpstr>Default Design</vt:lpstr>
      <vt:lpstr>Tank Game </vt:lpstr>
      <vt:lpstr>Firing Shells</vt:lpstr>
      <vt:lpstr>Recording the Players score in the Controller Object</vt:lpstr>
      <vt:lpstr>Setting The Scores</vt:lpstr>
      <vt:lpstr>Now Set Score2</vt:lpstr>
      <vt:lpstr>Draw Event for Setting the Font</vt:lpstr>
      <vt:lpstr>Make it Dark Red</vt:lpstr>
      <vt:lpstr>Draw the score1 Variable</vt:lpstr>
      <vt:lpstr>Set Font to Align Left</vt:lpstr>
      <vt:lpstr>Make it Blue</vt:lpstr>
      <vt:lpstr>Draw score2</vt:lpstr>
      <vt:lpstr>Summary of Draw Event</vt:lpstr>
      <vt:lpstr>Now Add a Controller Object to your Room</vt:lpstr>
      <vt:lpstr>Explosions!!</vt:lpstr>
      <vt:lpstr>Large Explosion Sound</vt:lpstr>
      <vt:lpstr>obj_explosion_large</vt:lpstr>
      <vt:lpstr>Animation End</vt:lpstr>
      <vt:lpstr>Restart Room</vt:lpstr>
      <vt:lpstr>Small Explosion Object</vt:lpstr>
      <vt:lpstr>Explosion Small Sound</vt:lpstr>
      <vt:lpstr>Obj_explosion_small</vt:lpstr>
      <vt:lpstr>Animation End Event</vt:lpstr>
      <vt:lpstr>Destroy Instance</vt:lpstr>
      <vt:lpstr>Time For Damage</vt:lpstr>
      <vt:lpstr>Parenting</vt:lpstr>
      <vt:lpstr>Stepping into Damage</vt:lpstr>
      <vt:lpstr>Damaging Parents</vt:lpstr>
      <vt:lpstr>Checking Damage</vt:lpstr>
      <vt:lpstr>Exit if Damage &lt; 100</vt:lpstr>
      <vt:lpstr>Check the Index</vt:lpstr>
      <vt:lpstr>If Tank1 is shot, add 1 to tank_2’s score</vt:lpstr>
      <vt:lpstr>Else add 1 to tank_1’s score</vt:lpstr>
      <vt:lpstr>Explode!!!!!!</vt:lpstr>
      <vt:lpstr>Destroyed!</vt:lpstr>
      <vt:lpstr>Parents and Health Bars</vt:lpstr>
      <vt:lpstr>Setting Health</vt:lpstr>
      <vt:lpstr>Drawing Health</vt:lpstr>
      <vt:lpstr>Phone Home</vt:lpstr>
      <vt:lpstr>Do the same with Tank2</vt:lpstr>
      <vt:lpstr>Now to the Shells</vt:lpstr>
      <vt:lpstr>Parent Shell</vt:lpstr>
      <vt:lpstr>Obj_shell_parent…Alarm</vt:lpstr>
      <vt:lpstr>Add Alarm Event</vt:lpstr>
      <vt:lpstr>Destroy </vt:lpstr>
      <vt:lpstr>End Step</vt:lpstr>
      <vt:lpstr>Small Explosion</vt:lpstr>
      <vt:lpstr>Destroy the Shell</vt:lpstr>
      <vt:lpstr>Hitting Wall2</vt:lpstr>
      <vt:lpstr>Move the Wall</vt:lpstr>
      <vt:lpstr>Set Alarm for the Wall</vt:lpstr>
      <vt:lpstr>Destroy the Shell</vt:lpstr>
      <vt:lpstr>Shell Hitting Shell</vt:lpstr>
      <vt:lpstr>Destroy Shell</vt:lpstr>
      <vt:lpstr>Where’s Wall2-y?</vt:lpstr>
      <vt:lpstr>Check if old spot is Empty</vt:lpstr>
      <vt:lpstr>Jump to Start</vt:lpstr>
      <vt:lpstr>Else Have the Alarm Count Down 5</vt:lpstr>
      <vt:lpstr>Obj_shell1</vt:lpstr>
      <vt:lpstr>Create Small Explosion</vt:lpstr>
      <vt:lpstr>Destroy the Shell</vt:lpstr>
      <vt:lpstr>For the Other Shell</vt:lpstr>
      <vt:lpstr>Fire in the Hole</vt:lpstr>
      <vt:lpstr>Tank Shooting Events</vt:lpstr>
      <vt:lpstr>Each Step add to can_shoot</vt:lpstr>
      <vt:lpstr>Obj_tank1 Key Press – Space Bar for shooting</vt:lpstr>
      <vt:lpstr>Check can_shoot</vt:lpstr>
      <vt:lpstr>Exit</vt:lpstr>
      <vt:lpstr>Start the shell</vt:lpstr>
      <vt:lpstr>Set the can_shoot to -10</vt:lpstr>
      <vt:lpstr>Now for Tank2</vt:lpstr>
      <vt:lpstr>Time For Testing and Correcting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Tank Game</dc:title>
  <dc:creator>Greg Smith</dc:creator>
  <cp:lastModifiedBy>Greg Smith</cp:lastModifiedBy>
  <cp:revision>3</cp:revision>
  <dcterms:created xsi:type="dcterms:W3CDTF">2015-11-05T15:16:20Z</dcterms:created>
  <dcterms:modified xsi:type="dcterms:W3CDTF">2018-05-18T14:57:47Z</dcterms:modified>
</cp:coreProperties>
</file>