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F3D5-A448-40A9-9D2E-0EA72114439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5403-FD94-42DA-BE99-E06A4D53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7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F3D5-A448-40A9-9D2E-0EA72114439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5403-FD94-42DA-BE99-E06A4D53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1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F3D5-A448-40A9-9D2E-0EA72114439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5403-FD94-42DA-BE99-E06A4D53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F3D5-A448-40A9-9D2E-0EA72114439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5403-FD94-42DA-BE99-E06A4D53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2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F3D5-A448-40A9-9D2E-0EA72114439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5403-FD94-42DA-BE99-E06A4D53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F3D5-A448-40A9-9D2E-0EA72114439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5403-FD94-42DA-BE99-E06A4D53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5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F3D5-A448-40A9-9D2E-0EA72114439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5403-FD94-42DA-BE99-E06A4D53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7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F3D5-A448-40A9-9D2E-0EA72114439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5403-FD94-42DA-BE99-E06A4D53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0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F3D5-A448-40A9-9D2E-0EA72114439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5403-FD94-42DA-BE99-E06A4D53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4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F3D5-A448-40A9-9D2E-0EA72114439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5403-FD94-42DA-BE99-E06A4D53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1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F3D5-A448-40A9-9D2E-0EA72114439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5403-FD94-42DA-BE99-E06A4D53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F3D5-A448-40A9-9D2E-0EA72114439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75403-FD94-42DA-BE99-E06A4D53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8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Robotics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Scrum: Daily Stand 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7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057" y="219983"/>
            <a:ext cx="9466943" cy="1100818"/>
          </a:xfrm>
        </p:spPr>
        <p:txBody>
          <a:bodyPr>
            <a:normAutofit/>
          </a:bodyPr>
          <a:lstStyle/>
          <a:p>
            <a:r>
              <a:rPr lang="en-US" dirty="0" smtClean="0"/>
              <a:t>If you did not complete this on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Select Product Owner: Quality Control</a:t>
            </a:r>
          </a:p>
          <a:p>
            <a:r>
              <a:rPr lang="en-US" sz="4400" dirty="0" smtClean="0"/>
              <a:t>Select Scrum Master: Team Leader</a:t>
            </a:r>
          </a:p>
          <a:p>
            <a:r>
              <a:rPr lang="en-US" sz="4400" dirty="0" smtClean="0"/>
              <a:t>Build Sprint Backlog: </a:t>
            </a:r>
          </a:p>
          <a:p>
            <a:pPr lvl="1"/>
            <a:r>
              <a:rPr lang="en-US" sz="4000" dirty="0" smtClean="0"/>
              <a:t>Tasks you can get done by next Friday</a:t>
            </a:r>
          </a:p>
        </p:txBody>
      </p:sp>
    </p:spTree>
    <p:extLst>
      <p:ext uri="{BB962C8B-B14F-4D97-AF65-F5344CB8AC3E}">
        <p14:creationId xmlns:p14="http://schemas.microsoft.com/office/powerpoint/2010/main" val="187428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11989"/>
          <a:stretch/>
        </p:blipFill>
        <p:spPr>
          <a:xfrm>
            <a:off x="4814510" y="72576"/>
            <a:ext cx="7267724" cy="29609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28" y="0"/>
            <a:ext cx="2079172" cy="1325563"/>
          </a:xfrm>
        </p:spPr>
        <p:txBody>
          <a:bodyPr/>
          <a:lstStyle/>
          <a:p>
            <a:r>
              <a:rPr lang="en-US" dirty="0" smtClean="0"/>
              <a:t>Sprint…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72" y="1567543"/>
            <a:ext cx="10515600" cy="4986792"/>
          </a:xfrm>
        </p:spPr>
        <p:txBody>
          <a:bodyPr/>
          <a:lstStyle/>
          <a:p>
            <a:r>
              <a:rPr lang="en-US" dirty="0" smtClean="0"/>
              <a:t>Daily Scrum Meeting:</a:t>
            </a:r>
          </a:p>
          <a:p>
            <a:pPr lvl="1"/>
            <a:r>
              <a:rPr lang="en-US" dirty="0" smtClean="0"/>
              <a:t>What was done yesterday?</a:t>
            </a:r>
          </a:p>
          <a:p>
            <a:pPr lvl="1"/>
            <a:r>
              <a:rPr lang="en-US" dirty="0" smtClean="0"/>
              <a:t>What do you intend to do today?</a:t>
            </a:r>
          </a:p>
          <a:p>
            <a:pPr lvl="1"/>
            <a:r>
              <a:rPr lang="en-US" dirty="0" smtClean="0"/>
              <a:t>What is getting in your way of success?</a:t>
            </a:r>
          </a:p>
          <a:p>
            <a:r>
              <a:rPr lang="en-US" dirty="0" smtClean="0"/>
              <a:t>Work:</a:t>
            </a:r>
          </a:p>
          <a:p>
            <a:pPr lvl="1"/>
            <a:r>
              <a:rPr lang="en-US" dirty="0" smtClean="0"/>
              <a:t>Select a task</a:t>
            </a:r>
          </a:p>
          <a:p>
            <a:pPr lvl="2"/>
            <a:r>
              <a:rPr lang="en-US" dirty="0" smtClean="0"/>
              <a:t>Add your name to the sticky note</a:t>
            </a:r>
          </a:p>
          <a:p>
            <a:pPr lvl="2"/>
            <a:r>
              <a:rPr lang="en-US" dirty="0" smtClean="0"/>
              <a:t>Move the note to the ‘Doing’ column</a:t>
            </a:r>
          </a:p>
          <a:p>
            <a:pPr lvl="1"/>
            <a:r>
              <a:rPr lang="en-US" dirty="0" smtClean="0"/>
              <a:t>When you finish a task, demonstrate it to your Product Owner.  If it passes, the product owner signs off and the note is moved to the ‘Done’ Column.</a:t>
            </a:r>
          </a:p>
          <a:p>
            <a:pPr lvl="1"/>
            <a:r>
              <a:rPr lang="en-US" dirty="0" smtClean="0"/>
              <a:t>At the end of the sprint your team </a:t>
            </a:r>
            <a:r>
              <a:rPr lang="en-US" smtClean="0"/>
              <a:t>will demonstrate the ‘Done’ items.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6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139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Robotics Projects</vt:lpstr>
      <vt:lpstr>If you did not complete this on Monday</vt:lpstr>
      <vt:lpstr>Sprint…</vt:lpstr>
    </vt:vector>
  </TitlesOfParts>
  <Company>Salem-Keizer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Robotics Projects</dc:title>
  <dc:creator>Greg Smith</dc:creator>
  <cp:lastModifiedBy>Greg Smith</cp:lastModifiedBy>
  <cp:revision>4</cp:revision>
  <dcterms:created xsi:type="dcterms:W3CDTF">2015-10-21T16:22:53Z</dcterms:created>
  <dcterms:modified xsi:type="dcterms:W3CDTF">2015-10-21T16:49:04Z</dcterms:modified>
</cp:coreProperties>
</file>