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67" r:id="rId6"/>
    <p:sldId id="276" r:id="rId7"/>
    <p:sldId id="265" r:id="rId8"/>
    <p:sldId id="266" r:id="rId9"/>
    <p:sldId id="268" r:id="rId10"/>
    <p:sldId id="277" r:id="rId11"/>
    <p:sldId id="271" r:id="rId12"/>
    <p:sldId id="272" r:id="rId13"/>
    <p:sldId id="273" r:id="rId14"/>
    <p:sldId id="274" r:id="rId15"/>
    <p:sldId id="275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AC58-135C-4BB9-A77B-77DB2D9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5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01EE3-5920-4C5E-A512-BF699DACC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02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FFCA-7057-4CDE-9FD4-134130262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588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7A967A2-FFC8-4344-BDB0-4CAF850A2A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634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B72559-261F-48D4-B951-B15F95B0D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596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4D7593-2B02-424E-9A69-7173B5531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541A245-E021-4145-9BE8-51327FF87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990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168EBB6-26D2-4BA8-AF44-D250625F6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112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11F6994-DA67-4F55-98E9-4B96AB225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952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10F85EC-08CB-4696-8757-352067FD9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223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4F94498-EE65-46E7-846D-2D9D87215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47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20D1-4505-4449-99B8-9397BE613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56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BE2D6C-186E-48F7-9A23-30E976790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056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F96AE99-820A-41B9-B0EE-D824AD6A9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063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A30007A-C51B-46FC-9A5B-FBF6DD990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635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3FE61D-AD2C-4C73-BD86-C729FCC382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4C6A2-E040-41D8-A3F5-5A54388539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8C6B90-0F7F-4632-BB5B-506471978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9EB15-3E72-4C24-935E-835CF806D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1966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34F90F-0FE4-4D64-9FE1-D3B09697C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B5E3ED-6650-41E9-A19E-B2AB3DE0B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7908AE-13B4-4D46-BB41-74269A531E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9713-9D5E-462A-AE30-E5F2B0304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872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59E7FB-0DF8-4D47-89D6-ECE6E3B0DD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48478C-843E-4B7E-A1C3-4C7645F70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3BB052-028B-4ED9-9786-6FF75AF8B1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A0253-A5E5-4944-B252-F3E1DE46B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853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C450E-31B0-44A9-8030-F35DA308A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3500D-2B4E-452E-BAFC-9D0C2DE11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21F84F-1F56-4AE3-9528-5C08A215C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25118-F7CB-46F4-BDB9-51BDBAEB0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2317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115ABF0-615F-4BEB-B4CE-2B0C1DB50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6A8AE1-A6CC-4357-BA9D-BCC8C38A1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4C6389-138B-4F8B-A94C-B04D9954D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250BD-DEA0-4481-832E-2A6972326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4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3E4BF5-B010-41C6-96AA-02737D9DD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4CCD86-66E0-4DC4-9B1A-074029BA5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F69A60-8F79-4621-8782-2D55A9947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7B8BC-4706-4AF9-BC6C-D2228CFA0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7555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EECC7D-019D-4DF4-A1D7-E18F6A8A8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702990-9240-4535-AE34-97F8BE50B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C19910-6DA0-4689-8959-09F0E9C49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38C10-6284-4118-B4D9-2E983CA44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70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18A5-19CC-4779-9AAC-5E3D44B153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7153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67BA3B-4558-4980-821C-81CA7ACCD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BD1192-5F61-4708-9183-51115FBE91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890168-F131-4E1F-927F-A616B6DE3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87D3-2BDA-4DCB-A066-19B6E5BD2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796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F189E7-5BFB-49A5-AB71-CEE88ABEB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A5A463-267C-43F2-A339-8562183DD4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538656-66B8-4681-8649-5C59F08E01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97BBC-9C5E-479D-BCBC-42E704E34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0437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53B7D-F325-4CE7-B724-7D582541C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74B9B9-E0AD-49C4-9ACF-D613FC4A4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91B7F6-CD5C-4142-A736-5B13F14AA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45076-A433-41F9-948E-ED1866EFC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412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BF78B-4F4E-4906-BCD1-E95631717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24A549-C6B8-40CC-87E6-03DEA3FB3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9C28A5-F3F7-4347-8D82-61F53E71F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48A1D-93F3-4998-B1CB-891805BCF1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48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F710-20C1-4694-AA51-C46DB14FC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2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38CAF-0FED-4138-8821-B2E427D9A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68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AE7CE-B96D-40B3-8A89-F1FED45F7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34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2DCEF-8A56-4F3D-B447-530A459EC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91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5C7C9-8FB1-468B-9118-073039811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36870-3185-494E-9929-8EC5B53509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71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/>
            </a:lvl1pPr>
          </a:lstStyle>
          <a:p>
            <a:pPr>
              <a:defRPr/>
            </a:pPr>
            <a:fld id="{92F395C1-D259-487B-BE9D-31FED7F2E4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4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7497CD-4199-401C-AA41-F00D6A1E1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6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D5E355-4283-4729-8FF1-D05DA5C6E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8BCA8B-E477-40A9-BF36-A4F1A9100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9E0F0B-0A02-44AC-923E-D3B043ADBD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C07416-A009-4BDE-B370-1A12A90EDC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A5C569-877C-40F6-AD3A-9AD690B796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81D2EB-0E71-4AC8-87DF-EF8C5CDDDE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5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ComparisonSort.html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452" y="209266"/>
            <a:ext cx="9200535" cy="1752600"/>
          </a:xfrm>
        </p:spPr>
        <p:txBody>
          <a:bodyPr/>
          <a:lstStyle/>
          <a:p>
            <a:pPr eaLnBrk="1" hangingPunct="1"/>
            <a:br>
              <a:rPr lang="en-US" altLang="en-US" sz="3600" dirty="0"/>
            </a:br>
            <a:r>
              <a:rPr lang="en-US" altLang="en-US" sz="3600" dirty="0"/>
              <a:t>Array Review</a:t>
            </a:r>
            <a:br>
              <a:rPr lang="en-US" altLang="en-US" sz="3600" dirty="0"/>
            </a:br>
            <a:r>
              <a:rPr lang="en-US" altLang="en-US" sz="3600" dirty="0"/>
              <a:t>Selection Sort</a:t>
            </a:r>
            <a:endParaRPr lang="en-US" altLang="en-US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733800"/>
            <a:ext cx="6705600" cy="2438400"/>
          </a:xfrm>
        </p:spPr>
        <p:txBody>
          <a:bodyPr/>
          <a:lstStyle/>
          <a:p>
            <a:pPr eaLnBrk="1" hangingPunct="1"/>
            <a:endParaRPr lang="en-US" altLang="en-US" sz="2400"/>
          </a:p>
        </p:txBody>
      </p:sp>
      <p:sp>
        <p:nvSpPr>
          <p:cNvPr id="28676" name="Rounded Rectangular Callout 1"/>
          <p:cNvSpPr>
            <a:spLocks noChangeArrowheads="1"/>
          </p:cNvSpPr>
          <p:nvPr/>
        </p:nvSpPr>
        <p:spPr bwMode="auto">
          <a:xfrm>
            <a:off x="7620000" y="228600"/>
            <a:ext cx="3810000" cy="91440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Get out your notes.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8B20F4-8E00-41B5-B4B5-5B0296C84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43" y="1961866"/>
            <a:ext cx="1033471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5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12310" y="141903"/>
            <a:ext cx="5166852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Selection Sort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096962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    int pass, check, mark;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int dummy;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for (pass=0; pass&lt;a.length-1; pass++)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mark = pass;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for(check=pass+1; check&lt;</a:t>
            </a:r>
            <a:r>
              <a:rPr lang="en-US" altLang="en-US" sz="2400" dirty="0" err="1"/>
              <a:t>a.length</a:t>
            </a:r>
            <a:r>
              <a:rPr lang="en-US" altLang="en-US" sz="2400" dirty="0"/>
              <a:t>; check++)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    if(a[check] &lt; a[mark] 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        mark = check;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dummy = a[pass];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a[pass] = a[mark];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a[mark] = dummy;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for (int s:a)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    </a:t>
            </a:r>
            <a:r>
              <a:rPr lang="en-US" altLang="en-US" sz="2400" dirty="0" err="1"/>
              <a:t>System.out.print</a:t>
            </a:r>
            <a:r>
              <a:rPr lang="en-US" altLang="en-US" sz="2400" dirty="0"/>
              <a:t>(s +" 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</a:t>
            </a:r>
            <a:r>
              <a:rPr lang="en-US" altLang="en-US" sz="2400" dirty="0" err="1"/>
              <a:t>System.out.println</a:t>
            </a:r>
            <a:r>
              <a:rPr lang="en-US" altLang="en-US" sz="24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} // end for(pass)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05B9B1F9-FF37-46A5-8EE3-33D902C8960A}"/>
              </a:ext>
            </a:extLst>
          </p:cNvPr>
          <p:cNvSpPr/>
          <p:nvPr/>
        </p:nvSpPr>
        <p:spPr>
          <a:xfrm>
            <a:off x="6049297" y="3628104"/>
            <a:ext cx="5692877" cy="1356851"/>
          </a:xfrm>
          <a:prstGeom prst="wedgeRoundRectCallout">
            <a:avLst>
              <a:gd name="adj1" fmla="val -71869"/>
              <a:gd name="adj2" fmla="val -52717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How will this need to be modified for sorting Strings?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86EE1E3-23A5-4583-AE95-EEEAA4FFEF28}"/>
              </a:ext>
            </a:extLst>
          </p:cNvPr>
          <p:cNvSpPr/>
          <p:nvPr/>
        </p:nvSpPr>
        <p:spPr>
          <a:xfrm>
            <a:off x="5064843" y="5347289"/>
            <a:ext cx="6084938" cy="1356851"/>
          </a:xfrm>
          <a:prstGeom prst="wedgeRoundRectCallout">
            <a:avLst>
              <a:gd name="adj1" fmla="val -65651"/>
              <a:gd name="adj2" fmla="val -17010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if (a[check].</a:t>
            </a:r>
            <a:r>
              <a:rPr lang="en-US" sz="2800" dirty="0" err="1"/>
              <a:t>compareTo</a:t>
            </a:r>
            <a:r>
              <a:rPr lang="en-US" sz="2800" dirty="0"/>
              <a:t>(a[mark])&lt;0)</a:t>
            </a:r>
          </a:p>
        </p:txBody>
      </p:sp>
    </p:spTree>
    <p:extLst>
      <p:ext uri="{BB962C8B-B14F-4D97-AF65-F5344CB8AC3E}">
        <p14:creationId xmlns:p14="http://schemas.microsoft.com/office/powerpoint/2010/main" val="151838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72298" y="0"/>
            <a:ext cx="5372101" cy="12536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First Program Check for Understanding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81000"/>
            <a:ext cx="7620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import </a:t>
            </a:r>
            <a:r>
              <a:rPr lang="en-US" altLang="en-US" sz="1600" dirty="0" err="1"/>
              <a:t>java.util.Scanner</a:t>
            </a:r>
            <a:r>
              <a:rPr lang="en-US" altLang="en-US" sz="1600" dirty="0"/>
              <a:t>; // program uses class Scanner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public class </a:t>
            </a:r>
            <a:r>
              <a:rPr lang="en-US" altLang="en-US" sz="1600" dirty="0" err="1"/>
              <a:t>SelectionSort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public static void main(String </a:t>
            </a:r>
            <a:r>
              <a:rPr lang="en-US" altLang="en-US" sz="1600" dirty="0" err="1"/>
              <a:t>args</a:t>
            </a:r>
            <a:r>
              <a:rPr lang="en-US" altLang="en-US" sz="1600" dirty="0"/>
              <a:t>[])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String[] names = new String[5];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String name;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// create Scanner to obtain input from command window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Scanner input = new Scanner( System.in );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for (int count = 0 ; count &lt; </a:t>
            </a:r>
            <a:r>
              <a:rPr lang="en-US" altLang="en-US" sz="1600" dirty="0" err="1"/>
              <a:t>names.length</a:t>
            </a:r>
            <a:r>
              <a:rPr lang="en-US" altLang="en-US" sz="1600" dirty="0"/>
              <a:t>; count++)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("Please enter a name");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    names[count] = </a:t>
            </a:r>
            <a:r>
              <a:rPr lang="en-US" altLang="en-US" sz="1600" dirty="0" err="1"/>
              <a:t>input.next</a:t>
            </a:r>
            <a:r>
              <a:rPr lang="en-US" altLang="en-US" sz="16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for (int j=0; j&lt;</a:t>
            </a:r>
            <a:r>
              <a:rPr lang="en-US" altLang="en-US" sz="1600" dirty="0" err="1"/>
              <a:t>names.length</a:t>
            </a:r>
            <a:r>
              <a:rPr lang="en-US" altLang="en-US" sz="1600" dirty="0"/>
              <a:t>; </a:t>
            </a:r>
            <a:r>
              <a:rPr lang="en-US" altLang="en-US" sz="1600" dirty="0" err="1"/>
              <a:t>j++</a:t>
            </a:r>
            <a:r>
              <a:rPr lang="en-US" altLang="en-US" sz="16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(names[j]);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/>
              <a:t>       //Insert Sort Code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("The names ...");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for (String temp: names) // For each String temp in the array names.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(temp);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}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7443021" y="2201196"/>
            <a:ext cx="4748979" cy="2684207"/>
          </a:xfrm>
          <a:prstGeom prst="wedgeRoundRectCallout">
            <a:avLst>
              <a:gd name="adj1" fmla="val -63949"/>
              <a:gd name="adj2" fmla="val 1850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Enter this into </a:t>
            </a:r>
            <a:r>
              <a:rPr lang="en-US" altLang="en-US" sz="2400" dirty="0" err="1">
                <a:solidFill>
                  <a:srgbClr val="000000"/>
                </a:solidFill>
              </a:rPr>
              <a:t>BlueJ</a:t>
            </a:r>
            <a:r>
              <a:rPr lang="en-US" altLang="en-US" sz="2400" dirty="0">
                <a:solidFill>
                  <a:srgbClr val="000000"/>
                </a:solidFill>
              </a:rPr>
              <a:t> and test to make sure it is sorting.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err="1">
                <a:solidFill>
                  <a:srgbClr val="000000"/>
                </a:solidFill>
              </a:rPr>
              <a:t>YourNameSelectionCheck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Note: You will need to modify the &lt; with </a:t>
            </a:r>
            <a:r>
              <a:rPr lang="en-US" altLang="en-US" sz="2400" b="1" dirty="0">
                <a:solidFill>
                  <a:srgbClr val="000000"/>
                </a:solidFill>
              </a:rPr>
              <a:t>.</a:t>
            </a:r>
            <a:r>
              <a:rPr lang="en-US" altLang="en-US" sz="2400" b="1" dirty="0" err="1">
                <a:solidFill>
                  <a:srgbClr val="000000"/>
                </a:solidFill>
              </a:rPr>
              <a:t>compareTo</a:t>
            </a:r>
            <a:r>
              <a:rPr lang="en-US" altLang="en-US" sz="2400" b="1" dirty="0">
                <a:solidFill>
                  <a:srgbClr val="000000"/>
                </a:solidFill>
              </a:rPr>
              <a:t>() </a:t>
            </a:r>
            <a:r>
              <a:rPr lang="en-US" altLang="en-US" sz="2400" dirty="0">
                <a:solidFill>
                  <a:srgbClr val="000000"/>
                </a:solidFill>
              </a:rPr>
              <a:t>since you are sorting Strings.</a:t>
            </a:r>
          </a:p>
        </p:txBody>
      </p:sp>
    </p:spTree>
    <p:extLst>
      <p:ext uri="{BB962C8B-B14F-4D97-AF65-F5344CB8AC3E}">
        <p14:creationId xmlns:p14="http://schemas.microsoft.com/office/powerpoint/2010/main" val="219608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2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2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2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2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2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2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2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2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29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29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29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29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29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29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984375" y="0"/>
            <a:ext cx="8229600" cy="990600"/>
          </a:xfrm>
        </p:spPr>
        <p:txBody>
          <a:bodyPr/>
          <a:lstStyle/>
          <a:p>
            <a:r>
              <a:rPr lang="en-US" altLang="en-US"/>
              <a:t>Selection Sort Program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1297858"/>
            <a:ext cx="10213975" cy="5560142"/>
          </a:xfrm>
        </p:spPr>
        <p:txBody>
          <a:bodyPr/>
          <a:lstStyle/>
          <a:p>
            <a:r>
              <a:rPr lang="en-US" altLang="en-US" sz="2400" dirty="0"/>
              <a:t>Input 11 scores in main body</a:t>
            </a:r>
          </a:p>
          <a:p>
            <a:r>
              <a:rPr lang="en-US" altLang="en-US" sz="2400" dirty="0"/>
              <a:t>Output: </a:t>
            </a:r>
          </a:p>
          <a:p>
            <a:pPr lvl="1"/>
            <a:r>
              <a:rPr lang="en-US" altLang="en-US" sz="2000" dirty="0"/>
              <a:t>Numbers in sorted order (Low to High):</a:t>
            </a:r>
          </a:p>
          <a:p>
            <a:pPr lvl="1"/>
            <a:r>
              <a:rPr lang="en-US" altLang="en-US" sz="2000" dirty="0"/>
              <a:t>Mean (average):</a:t>
            </a:r>
          </a:p>
          <a:p>
            <a:pPr lvl="1"/>
            <a:r>
              <a:rPr lang="en-US" altLang="en-US" sz="2000" dirty="0"/>
              <a:t>Median (Middle number after sorting):</a:t>
            </a:r>
          </a:p>
          <a:p>
            <a:r>
              <a:rPr lang="en-US" altLang="en-US" sz="2400" dirty="0"/>
              <a:t>Pushes:	</a:t>
            </a:r>
          </a:p>
          <a:p>
            <a:pPr lvl="1"/>
            <a:r>
              <a:rPr lang="en-US" altLang="en-US" sz="2000" dirty="0"/>
              <a:t>Use the outline on the next slide to break the program into methods</a:t>
            </a:r>
          </a:p>
          <a:p>
            <a:pPr lvl="1"/>
            <a:r>
              <a:rPr lang="en-US" altLang="en-US" sz="2000" dirty="0"/>
              <a:t>Find the mode: The most often occurring value.  Multiple modes? No mode?</a:t>
            </a:r>
          </a:p>
          <a:p>
            <a:pPr lvl="1"/>
            <a:r>
              <a:rPr lang="en-US" altLang="en-US" sz="2000" dirty="0"/>
              <a:t>Let the user tell you how many scores prior to entering the scores</a:t>
            </a:r>
          </a:p>
          <a:p>
            <a:pPr lvl="1"/>
            <a:r>
              <a:rPr lang="en-US" altLang="en-US" sz="2000" dirty="0"/>
              <a:t>Add a method that will return an array of the 5 highest scores.</a:t>
            </a:r>
          </a:p>
          <a:p>
            <a:pPr lvl="1"/>
            <a:r>
              <a:rPr lang="en-US" altLang="en-US" sz="2000" dirty="0"/>
              <a:t>Add a method that will return the modified average.</a:t>
            </a:r>
          </a:p>
          <a:p>
            <a:pPr lvl="2"/>
            <a:r>
              <a:rPr lang="en-US" altLang="en-US" sz="1800" dirty="0"/>
              <a:t>If the pre-sorted scores are in increasing order (continual improvement), it will return the average of the top 3 scores, otherwise with will return the entire average.</a:t>
            </a:r>
          </a:p>
          <a:p>
            <a:pPr lvl="2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2218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1828800" y="228600"/>
            <a:ext cx="8229600" cy="6477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/>
              <a:t>import java.util.Scanner;</a:t>
            </a:r>
          </a:p>
          <a:p>
            <a:pPr marL="0" indent="0">
              <a:buNone/>
            </a:pPr>
            <a:r>
              <a:rPr lang="en-US" altLang="en-US" sz="1800"/>
              <a:t>public class SortOfFun</a:t>
            </a:r>
          </a:p>
          <a:p>
            <a:pPr marL="0" indent="0">
              <a:buNone/>
            </a:pPr>
            <a:r>
              <a:rPr lang="en-US" altLang="en-US" sz="1800"/>
              <a:t>{</a:t>
            </a:r>
          </a:p>
          <a:p>
            <a:pPr marL="0" indent="0">
              <a:buNone/>
            </a:pPr>
            <a:r>
              <a:rPr lang="en-US" altLang="en-US" sz="1800"/>
              <a:t>    public static void main(String [] args)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    </a:t>
            </a:r>
          </a:p>
          <a:p>
            <a:pPr marL="0" indent="0">
              <a:buNone/>
            </a:pPr>
            <a:r>
              <a:rPr lang="en-US" altLang="en-US" sz="1800"/>
              <a:t>    public static void selectionSort(int [] unsortedArray)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 </a:t>
            </a:r>
          </a:p>
          <a:p>
            <a:pPr marL="0" indent="0">
              <a:buNone/>
            </a:pPr>
            <a:r>
              <a:rPr lang="en-US" altLang="en-US" sz="1800"/>
              <a:t>    public static void show(int [] arrayToShow)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    public static int meany(int [] theArray)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    public static int medianfinder(int [] theArray)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}</a:t>
            </a:r>
          </a:p>
          <a:p>
            <a:pPr marL="0" indent="0">
              <a:buNone/>
            </a:pPr>
            <a:endParaRPr lang="en-US" altLang="en-US" sz="1800"/>
          </a:p>
        </p:txBody>
      </p:sp>
      <p:sp>
        <p:nvSpPr>
          <p:cNvPr id="4" name="Rounded Rectangular Callout 3"/>
          <p:cNvSpPr/>
          <p:nvPr/>
        </p:nvSpPr>
        <p:spPr>
          <a:xfrm>
            <a:off x="7467600" y="304800"/>
            <a:ext cx="2438400" cy="2585884"/>
          </a:xfrm>
          <a:prstGeom prst="wedgeRoundRect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aseline="-25000" dirty="0">
                <a:solidFill>
                  <a:sysClr val="windowText" lastClr="000000"/>
                </a:solidFill>
                <a:latin typeface="Arial"/>
              </a:rPr>
              <a:t>Shell for the Selection</a:t>
            </a:r>
            <a:r>
              <a:rPr lang="en-US" sz="2400" dirty="0">
                <a:solidFill>
                  <a:sysClr val="windowText" lastClr="000000"/>
                </a:solidFill>
                <a:latin typeface="Arial"/>
              </a:rPr>
              <a:t> Sort program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ysClr val="windowText" lastClr="000000"/>
              </a:solidFill>
              <a:latin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/>
              </a:rPr>
              <a:t>Don’t forget the ‘return’ on the methods.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.</a:t>
            </a:r>
            <a:endParaRPr lang="en-US" sz="2400" baseline="-25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554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Learning Objectives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Review how the Bubble Sort works.</a:t>
            </a:r>
          </a:p>
          <a:p>
            <a:pPr eaLnBrk="1" hangingPunct="1"/>
            <a:r>
              <a:rPr lang="en-US" altLang="en-US" sz="2800" dirty="0"/>
              <a:t>Be able to dry run programs that use arrays.</a:t>
            </a:r>
          </a:p>
          <a:p>
            <a:pPr eaLnBrk="1" hangingPunct="1"/>
            <a:r>
              <a:rPr lang="en-US" altLang="en-US" sz="2800" dirty="0"/>
              <a:t>Understand and be able to implement a Selection Sort.</a:t>
            </a:r>
          </a:p>
        </p:txBody>
      </p:sp>
    </p:spTree>
    <p:extLst>
      <p:ext uri="{BB962C8B-B14F-4D97-AF65-F5344CB8AC3E}">
        <p14:creationId xmlns:p14="http://schemas.microsoft.com/office/powerpoint/2010/main" val="203092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51C28D8-D426-4AF4-B30B-7C65F5AE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Bubble Sort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1938BF8-75B3-4589-88BC-BEDA7E796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Speed = </a:t>
            </a:r>
          </a:p>
          <a:p>
            <a:r>
              <a:rPr lang="en-US" altLang="en-US"/>
              <a:t>Stability = </a:t>
            </a:r>
          </a:p>
          <a:p>
            <a:r>
              <a:rPr lang="en-US" altLang="en-US"/>
              <a:t>How it works =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2839017-A954-4C1C-8F60-F9FF1667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Warm up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D5988358-DBC8-4771-A858-C82BBE8F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Show the following after each pass of the Bubble Sort</a:t>
            </a:r>
          </a:p>
          <a:p>
            <a:r>
              <a:rPr lang="en-US" altLang="en-US"/>
              <a:t>High						Low</a:t>
            </a:r>
          </a:p>
          <a:p>
            <a:r>
              <a:rPr lang="en-US" altLang="en-US"/>
              <a:t>20		10		8	14	61	90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r>
              <a:rPr lang="en-US" altLang="en-US" dirty="0"/>
              <a:t>Dry Run 1</a:t>
            </a:r>
          </a:p>
        </p:txBody>
      </p:sp>
      <p:sp>
        <p:nvSpPr>
          <p:cNvPr id="36867" name="Rectangle 1"/>
          <p:cNvSpPr>
            <a:spLocks noGrp="1" noChangeArrowheads="1"/>
          </p:cNvSpPr>
          <p:nvPr>
            <p:ph idx="1"/>
          </p:nvPr>
        </p:nvSpPr>
        <p:spPr>
          <a:xfrm>
            <a:off x="265602" y="1577211"/>
            <a:ext cx="11711861" cy="3703578"/>
          </a:xfrm>
          <a:solidFill>
            <a:srgbClr val="F5F5FF"/>
          </a:solidFill>
        </p:spPr>
        <p:txBody>
          <a:bodyPr wrap="none" anchor="ctr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int[] array = { 1, 4, 3, 6 };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int what = 0;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// scan the array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for ( int index=0; index &lt; </a:t>
            </a:r>
            <a:r>
              <a:rPr lang="en-US" altLang="en-US" sz="4400" baseline="-25000" dirty="0" err="1">
                <a:solidFill>
                  <a:srgbClr val="000000"/>
                </a:solidFill>
                <a:latin typeface="courier-new"/>
              </a:rPr>
              <a:t>array.length</a:t>
            </a: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; index++ 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{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    what = what + array[ index ] 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}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 err="1">
                <a:solidFill>
                  <a:srgbClr val="000000"/>
                </a:solidFill>
                <a:latin typeface="courier-new"/>
              </a:rPr>
              <a:t>System.out.println</a:t>
            </a: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( what );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 </a:t>
            </a:r>
            <a:endParaRPr lang="en-US" altLang="en-US" sz="7200" baseline="-25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117725" y="533400"/>
            <a:ext cx="7772400" cy="2362200"/>
          </a:xfrm>
        </p:spPr>
        <p:txBody>
          <a:bodyPr/>
          <a:lstStyle/>
          <a:p>
            <a:r>
              <a:rPr lang="en-US" altLang="en-US" sz="3600" dirty="0"/>
              <a:t>2) Fill in the blank in the following code fragment so that each element of the array is assigned twice the value of its index.</a:t>
            </a:r>
          </a:p>
        </p:txBody>
      </p:sp>
      <p:sp>
        <p:nvSpPr>
          <p:cNvPr id="37891" name="Rectangle 1"/>
          <p:cNvSpPr>
            <a:spLocks noGrp="1" noChangeArrowheads="1"/>
          </p:cNvSpPr>
          <p:nvPr>
            <p:ph idx="1"/>
          </p:nvPr>
        </p:nvSpPr>
        <p:spPr>
          <a:xfrm>
            <a:off x="238570" y="2785770"/>
            <a:ext cx="11313070" cy="3252172"/>
          </a:xfrm>
          <a:solidFill>
            <a:srgbClr val="F5F5FF"/>
          </a:solidFill>
        </p:spPr>
        <p:txBody>
          <a:bodyPr wrap="square" anchor="ctr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int[] array = new int[10];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// scan the array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for ( int index=0; index &lt; </a:t>
            </a:r>
            <a:r>
              <a:rPr lang="en-US" altLang="en-US" sz="4400" baseline="-25000" dirty="0" err="1">
                <a:solidFill>
                  <a:srgbClr val="000000"/>
                </a:solidFill>
                <a:latin typeface="courier-new"/>
              </a:rPr>
              <a:t>array.length</a:t>
            </a: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; index++ 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{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	_______________________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}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 </a:t>
            </a:r>
            <a:endParaRPr lang="en-US" altLang="en-US" sz="7200" baseline="-25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29400" y="274638"/>
            <a:ext cx="35814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Dry Run 4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735" y="228600"/>
            <a:ext cx="7034981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public static void main (String [] </a:t>
            </a:r>
            <a:r>
              <a:rPr lang="en-US" altLang="en-US" sz="2000" dirty="0" err="1"/>
              <a:t>args</a:t>
            </a:r>
            <a:r>
              <a:rPr lang="en-US" altLang="en-US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int [] a = { 10, 11, 4, 8, 2 }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int pass, check, mark;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int dummy;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for (pass=0; pass&lt;a.length-1; pass++)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mark = pass;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for(check=pass+1; check&lt;</a:t>
            </a:r>
            <a:r>
              <a:rPr lang="en-US" altLang="en-US" sz="2000" dirty="0" err="1"/>
              <a:t>a.length</a:t>
            </a:r>
            <a:r>
              <a:rPr lang="en-US" altLang="en-US" sz="2000" dirty="0"/>
              <a:t>; check++)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 if(a[check] &lt; a[mark] 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     mark = check;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dummy = a[pass];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a[pass] = a[mark];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a[mark] = dummy;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for (int s:a)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 </a:t>
            </a:r>
            <a:r>
              <a:rPr lang="en-US" altLang="en-US" sz="2000" dirty="0" err="1"/>
              <a:t>System.out.print</a:t>
            </a:r>
            <a:r>
              <a:rPr lang="en-US" altLang="en-US" sz="2000" dirty="0"/>
              <a:t>(s +" 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</a:t>
            </a:r>
            <a:r>
              <a:rPr lang="en-US" altLang="en-US" sz="2000" dirty="0" err="1"/>
              <a:t>System.out.println</a:t>
            </a:r>
            <a:r>
              <a:rPr lang="en-US" altLang="en-US" sz="20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} // end for(pass)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07473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1701B-05C1-4B2B-8590-9C280D8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484CC-5948-4074-B9BC-D5D9E165E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View Animation</a:t>
            </a:r>
            <a:endParaRPr lang="en-US" dirty="0"/>
          </a:p>
          <a:p>
            <a:r>
              <a:rPr lang="en-US" dirty="0"/>
              <a:t>Describe the process.</a:t>
            </a:r>
          </a:p>
        </p:txBody>
      </p:sp>
    </p:spTree>
    <p:extLst>
      <p:ext uri="{BB962C8B-B14F-4D97-AF65-F5344CB8AC3E}">
        <p14:creationId xmlns:p14="http://schemas.microsoft.com/office/powerpoint/2010/main" val="357018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Selection sort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How it works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Example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Low		High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2  6  8  3  15  1  7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Speed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Your turn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High		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8  2  5  3  9  4  6  1  7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Check, mark, switch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 stable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1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1024</Words>
  <Application>Microsoft Office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courier-new</vt:lpstr>
      <vt:lpstr>Times New Roman</vt:lpstr>
      <vt:lpstr>Default Design</vt:lpstr>
      <vt:lpstr>1_Default Design</vt:lpstr>
      <vt:lpstr>2_Default Design</vt:lpstr>
      <vt:lpstr> Array Review Selection Sort</vt:lpstr>
      <vt:lpstr>Learning Objectives</vt:lpstr>
      <vt:lpstr>Bubble Sort</vt:lpstr>
      <vt:lpstr>Warm up</vt:lpstr>
      <vt:lpstr>Dry Run 1</vt:lpstr>
      <vt:lpstr>2) Fill in the blank in the following code fragment so that each element of the array is assigned twice the value of its index.</vt:lpstr>
      <vt:lpstr>Dry Run 4</vt:lpstr>
      <vt:lpstr>Selection Sort</vt:lpstr>
      <vt:lpstr>Selection sort</vt:lpstr>
      <vt:lpstr>Selection Sort</vt:lpstr>
      <vt:lpstr>First Program Check for Understanding</vt:lpstr>
      <vt:lpstr>Selection Sort Program </vt:lpstr>
      <vt:lpstr>PowerPoint Presentation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Review Selection Sort</dc:title>
  <dc:creator>Greg Smith</dc:creator>
  <cp:lastModifiedBy>Greg Smith</cp:lastModifiedBy>
  <cp:revision>7</cp:revision>
  <cp:lastPrinted>2020-01-14T18:46:41Z</cp:lastPrinted>
  <dcterms:created xsi:type="dcterms:W3CDTF">2019-01-07T18:50:21Z</dcterms:created>
  <dcterms:modified xsi:type="dcterms:W3CDTF">2020-02-13T15:13:40Z</dcterms:modified>
</cp:coreProperties>
</file>