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0" r:id="rId2"/>
  </p:sldMasterIdLst>
  <p:notesMasterIdLst>
    <p:notesMasterId r:id="rId12"/>
  </p:notesMasterIdLst>
  <p:handoutMasterIdLst>
    <p:handoutMasterId r:id="rId13"/>
  </p:handoutMasterIdLst>
  <p:sldIdLst>
    <p:sldId id="257" r:id="rId3"/>
    <p:sldId id="268" r:id="rId4"/>
    <p:sldId id="269" r:id="rId5"/>
    <p:sldId id="270" r:id="rId6"/>
    <p:sldId id="261" r:id="rId7"/>
    <p:sldId id="262" r:id="rId8"/>
    <p:sldId id="271" r:id="rId9"/>
    <p:sldId id="272" r:id="rId10"/>
    <p:sldId id="273" r:id="rId11"/>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5" pos="383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94660"/>
  </p:normalViewPr>
  <p:slideViewPr>
    <p:cSldViewPr>
      <p:cViewPr varScale="1">
        <p:scale>
          <a:sx n="87" d="100"/>
          <a:sy n="87" d="100"/>
        </p:scale>
        <p:origin x="204" y="90"/>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7942A0-B7D2-4B14-8FEA-55FC702F5BE7}" type="doc">
      <dgm:prSet loTypeId="urn:microsoft.com/office/officeart/2005/8/layout/vProcess5" loCatId="process" qsTypeId="urn:microsoft.com/office/officeart/2005/8/quickstyle/simple4" qsCatId="simple" csTypeId="urn:microsoft.com/office/officeart/2005/8/colors/colorful1" csCatId="colorful" phldr="1"/>
      <dgm:spPr/>
      <dgm:t>
        <a:bodyPr/>
        <a:lstStyle/>
        <a:p>
          <a:endParaRPr lang="en-US"/>
        </a:p>
      </dgm:t>
    </dgm:pt>
    <dgm:pt modelId="{095A5E99-E976-4550-8F80-53CC813F2F5A}">
      <dgm:prSet phldrT="[Text]"/>
      <dgm:spPr/>
      <dgm:t>
        <a:bodyPr/>
        <a:lstStyle/>
        <a:p>
          <a:r>
            <a:rPr lang="en-US" dirty="0" smtClean="0"/>
            <a:t>Ideas</a:t>
          </a:r>
          <a:endParaRPr lang="en-US" dirty="0"/>
        </a:p>
      </dgm:t>
    </dgm:pt>
    <dgm:pt modelId="{03339A0D-5DC0-4B29-8353-C5AEBFD4DE86}" type="parTrans" cxnId="{D1A4D8E6-F04E-4AB1-8D0C-63DC7AB1E81F}">
      <dgm:prSet/>
      <dgm:spPr/>
      <dgm:t>
        <a:bodyPr/>
        <a:lstStyle/>
        <a:p>
          <a:endParaRPr lang="en-US"/>
        </a:p>
      </dgm:t>
    </dgm:pt>
    <dgm:pt modelId="{8877691F-1B60-4485-9174-DDEC7EE68B70}" type="sibTrans" cxnId="{D1A4D8E6-F04E-4AB1-8D0C-63DC7AB1E81F}">
      <dgm:prSet/>
      <dgm:spPr/>
      <dgm:t>
        <a:bodyPr/>
        <a:lstStyle/>
        <a:p>
          <a:endParaRPr lang="en-US" dirty="0"/>
        </a:p>
      </dgm:t>
    </dgm:pt>
    <dgm:pt modelId="{8EC937D8-BD76-4A12-A3E5-900D5C1E2E05}">
      <dgm:prSet phldrT="[Text]"/>
      <dgm:spPr/>
      <dgm:t>
        <a:bodyPr/>
        <a:lstStyle/>
        <a:p>
          <a:r>
            <a:rPr lang="en-US" dirty="0" smtClean="0"/>
            <a:t>Designing</a:t>
          </a:r>
          <a:endParaRPr lang="en-US" dirty="0"/>
        </a:p>
      </dgm:t>
    </dgm:pt>
    <dgm:pt modelId="{8265EE85-9851-494E-A6D3-1CDACE947DF3}" type="parTrans" cxnId="{43DC8383-AEE5-490C-A8E5-1F216F2B8FE6}">
      <dgm:prSet/>
      <dgm:spPr/>
      <dgm:t>
        <a:bodyPr/>
        <a:lstStyle/>
        <a:p>
          <a:endParaRPr lang="en-US"/>
        </a:p>
      </dgm:t>
    </dgm:pt>
    <dgm:pt modelId="{B3EFD4A5-9FA1-4ABE-B722-05162509509B}" type="sibTrans" cxnId="{43DC8383-AEE5-490C-A8E5-1F216F2B8FE6}">
      <dgm:prSet/>
      <dgm:spPr/>
      <dgm:t>
        <a:bodyPr/>
        <a:lstStyle/>
        <a:p>
          <a:endParaRPr lang="en-US" dirty="0"/>
        </a:p>
      </dgm:t>
    </dgm:pt>
    <dgm:pt modelId="{7133ECF5-4190-4604-AA2F-03C9A0A9210F}">
      <dgm:prSet phldrT="[Text]"/>
      <dgm:spPr/>
      <dgm:t>
        <a:bodyPr/>
        <a:lstStyle/>
        <a:p>
          <a:r>
            <a:rPr lang="en-US" dirty="0" smtClean="0"/>
            <a:t>Coding</a:t>
          </a:r>
          <a:endParaRPr lang="en-US" dirty="0"/>
        </a:p>
      </dgm:t>
    </dgm:pt>
    <dgm:pt modelId="{7D1B29D7-21DD-436A-8F7C-E87DE53C1431}" type="parTrans" cxnId="{011A9761-E983-4C7D-AB1D-2038261D8FF8}">
      <dgm:prSet/>
      <dgm:spPr/>
      <dgm:t>
        <a:bodyPr/>
        <a:lstStyle/>
        <a:p>
          <a:endParaRPr lang="en-US"/>
        </a:p>
      </dgm:t>
    </dgm:pt>
    <dgm:pt modelId="{46037378-034A-4662-877A-B53E1DA069A3}" type="sibTrans" cxnId="{011A9761-E983-4C7D-AB1D-2038261D8FF8}">
      <dgm:prSet/>
      <dgm:spPr/>
      <dgm:t>
        <a:bodyPr/>
        <a:lstStyle/>
        <a:p>
          <a:endParaRPr lang="en-US"/>
        </a:p>
      </dgm:t>
    </dgm:pt>
    <dgm:pt modelId="{1D84D8B6-AB32-4491-B5D2-EFE3D7668B88}" type="pres">
      <dgm:prSet presAssocID="{CD7942A0-B7D2-4B14-8FEA-55FC702F5BE7}" presName="outerComposite" presStyleCnt="0">
        <dgm:presLayoutVars>
          <dgm:chMax val="5"/>
          <dgm:dir/>
          <dgm:resizeHandles val="exact"/>
        </dgm:presLayoutVars>
      </dgm:prSet>
      <dgm:spPr/>
      <dgm:t>
        <a:bodyPr/>
        <a:lstStyle/>
        <a:p>
          <a:endParaRPr lang="en-US"/>
        </a:p>
      </dgm:t>
    </dgm:pt>
    <dgm:pt modelId="{3E0E8213-E460-4EB7-9A92-C2B1CC553F0D}" type="pres">
      <dgm:prSet presAssocID="{CD7942A0-B7D2-4B14-8FEA-55FC702F5BE7}" presName="dummyMaxCanvas" presStyleCnt="0">
        <dgm:presLayoutVars/>
      </dgm:prSet>
      <dgm:spPr/>
    </dgm:pt>
    <dgm:pt modelId="{124EF20B-D98C-45B2-BB13-7B93B5373CEB}" type="pres">
      <dgm:prSet presAssocID="{CD7942A0-B7D2-4B14-8FEA-55FC702F5BE7}" presName="ThreeNodes_1" presStyleLbl="node1" presStyleIdx="0" presStyleCnt="3">
        <dgm:presLayoutVars>
          <dgm:bulletEnabled val="1"/>
        </dgm:presLayoutVars>
      </dgm:prSet>
      <dgm:spPr/>
      <dgm:t>
        <a:bodyPr/>
        <a:lstStyle/>
        <a:p>
          <a:endParaRPr lang="en-US"/>
        </a:p>
      </dgm:t>
    </dgm:pt>
    <dgm:pt modelId="{CA544AF7-F7B2-4CA5-9251-B4CDB8D06634}" type="pres">
      <dgm:prSet presAssocID="{CD7942A0-B7D2-4B14-8FEA-55FC702F5BE7}" presName="ThreeNodes_2" presStyleLbl="node1" presStyleIdx="1" presStyleCnt="3">
        <dgm:presLayoutVars>
          <dgm:bulletEnabled val="1"/>
        </dgm:presLayoutVars>
      </dgm:prSet>
      <dgm:spPr/>
      <dgm:t>
        <a:bodyPr/>
        <a:lstStyle/>
        <a:p>
          <a:endParaRPr lang="en-US"/>
        </a:p>
      </dgm:t>
    </dgm:pt>
    <dgm:pt modelId="{2AE92D3F-F0FA-45DD-BB60-4C6FBC6BC016}" type="pres">
      <dgm:prSet presAssocID="{CD7942A0-B7D2-4B14-8FEA-55FC702F5BE7}" presName="ThreeNodes_3" presStyleLbl="node1" presStyleIdx="2" presStyleCnt="3">
        <dgm:presLayoutVars>
          <dgm:bulletEnabled val="1"/>
        </dgm:presLayoutVars>
      </dgm:prSet>
      <dgm:spPr/>
      <dgm:t>
        <a:bodyPr/>
        <a:lstStyle/>
        <a:p>
          <a:endParaRPr lang="en-US"/>
        </a:p>
      </dgm:t>
    </dgm:pt>
    <dgm:pt modelId="{9CA877D8-99F8-40A0-89E9-59A61C9A70F4}" type="pres">
      <dgm:prSet presAssocID="{CD7942A0-B7D2-4B14-8FEA-55FC702F5BE7}" presName="ThreeConn_1-2" presStyleLbl="fgAccFollowNode1" presStyleIdx="0" presStyleCnt="2">
        <dgm:presLayoutVars>
          <dgm:bulletEnabled val="1"/>
        </dgm:presLayoutVars>
      </dgm:prSet>
      <dgm:spPr/>
      <dgm:t>
        <a:bodyPr/>
        <a:lstStyle/>
        <a:p>
          <a:endParaRPr lang="en-US"/>
        </a:p>
      </dgm:t>
    </dgm:pt>
    <dgm:pt modelId="{62643EF2-016C-41F1-8CBC-398422A85727}" type="pres">
      <dgm:prSet presAssocID="{CD7942A0-B7D2-4B14-8FEA-55FC702F5BE7}" presName="ThreeConn_2-3" presStyleLbl="fgAccFollowNode1" presStyleIdx="1" presStyleCnt="2">
        <dgm:presLayoutVars>
          <dgm:bulletEnabled val="1"/>
        </dgm:presLayoutVars>
      </dgm:prSet>
      <dgm:spPr/>
      <dgm:t>
        <a:bodyPr/>
        <a:lstStyle/>
        <a:p>
          <a:endParaRPr lang="en-US"/>
        </a:p>
      </dgm:t>
    </dgm:pt>
    <dgm:pt modelId="{7A2F6994-DA87-4497-BFC7-DD9D6EC5315F}" type="pres">
      <dgm:prSet presAssocID="{CD7942A0-B7D2-4B14-8FEA-55FC702F5BE7}" presName="ThreeNodes_1_text" presStyleLbl="node1" presStyleIdx="2" presStyleCnt="3">
        <dgm:presLayoutVars>
          <dgm:bulletEnabled val="1"/>
        </dgm:presLayoutVars>
      </dgm:prSet>
      <dgm:spPr/>
      <dgm:t>
        <a:bodyPr/>
        <a:lstStyle/>
        <a:p>
          <a:endParaRPr lang="en-US"/>
        </a:p>
      </dgm:t>
    </dgm:pt>
    <dgm:pt modelId="{916C48CB-E452-4B79-A9B9-4C9A90B47960}" type="pres">
      <dgm:prSet presAssocID="{CD7942A0-B7D2-4B14-8FEA-55FC702F5BE7}" presName="ThreeNodes_2_text" presStyleLbl="node1" presStyleIdx="2" presStyleCnt="3">
        <dgm:presLayoutVars>
          <dgm:bulletEnabled val="1"/>
        </dgm:presLayoutVars>
      </dgm:prSet>
      <dgm:spPr/>
      <dgm:t>
        <a:bodyPr/>
        <a:lstStyle/>
        <a:p>
          <a:endParaRPr lang="en-US"/>
        </a:p>
      </dgm:t>
    </dgm:pt>
    <dgm:pt modelId="{A31D264E-E285-4E5C-8EB7-762CD501BE72}" type="pres">
      <dgm:prSet presAssocID="{CD7942A0-B7D2-4B14-8FEA-55FC702F5BE7}" presName="ThreeNodes_3_text" presStyleLbl="node1" presStyleIdx="2" presStyleCnt="3">
        <dgm:presLayoutVars>
          <dgm:bulletEnabled val="1"/>
        </dgm:presLayoutVars>
      </dgm:prSet>
      <dgm:spPr/>
      <dgm:t>
        <a:bodyPr/>
        <a:lstStyle/>
        <a:p>
          <a:endParaRPr lang="en-US"/>
        </a:p>
      </dgm:t>
    </dgm:pt>
  </dgm:ptLst>
  <dgm:cxnLst>
    <dgm:cxn modelId="{03E7038C-2CC0-496B-88A0-60396CDC31E4}" type="presOf" srcId="{7133ECF5-4190-4604-AA2F-03C9A0A9210F}" destId="{A31D264E-E285-4E5C-8EB7-762CD501BE72}" srcOrd="1" destOrd="0" presId="urn:microsoft.com/office/officeart/2005/8/layout/vProcess5"/>
    <dgm:cxn modelId="{C2D0E194-BD14-4AD2-9E3A-CE984C34B6CD}" type="presOf" srcId="{CD7942A0-B7D2-4B14-8FEA-55FC702F5BE7}" destId="{1D84D8B6-AB32-4491-B5D2-EFE3D7668B88}" srcOrd="0" destOrd="0" presId="urn:microsoft.com/office/officeart/2005/8/layout/vProcess5"/>
    <dgm:cxn modelId="{12FC7FDE-4033-4970-A683-61DE6FA84E89}" type="presOf" srcId="{8877691F-1B60-4485-9174-DDEC7EE68B70}" destId="{9CA877D8-99F8-40A0-89E9-59A61C9A70F4}" srcOrd="0" destOrd="0" presId="urn:microsoft.com/office/officeart/2005/8/layout/vProcess5"/>
    <dgm:cxn modelId="{BB374C9D-646D-46E6-89B4-117F0E21BA34}" type="presOf" srcId="{8EC937D8-BD76-4A12-A3E5-900D5C1E2E05}" destId="{916C48CB-E452-4B79-A9B9-4C9A90B47960}" srcOrd="1" destOrd="0" presId="urn:microsoft.com/office/officeart/2005/8/layout/vProcess5"/>
    <dgm:cxn modelId="{011A9761-E983-4C7D-AB1D-2038261D8FF8}" srcId="{CD7942A0-B7D2-4B14-8FEA-55FC702F5BE7}" destId="{7133ECF5-4190-4604-AA2F-03C9A0A9210F}" srcOrd="2" destOrd="0" parTransId="{7D1B29D7-21DD-436A-8F7C-E87DE53C1431}" sibTransId="{46037378-034A-4662-877A-B53E1DA069A3}"/>
    <dgm:cxn modelId="{7C007CEB-6418-4EA7-9CB6-5B93D0C655E6}" type="presOf" srcId="{095A5E99-E976-4550-8F80-53CC813F2F5A}" destId="{7A2F6994-DA87-4497-BFC7-DD9D6EC5315F}" srcOrd="1" destOrd="0" presId="urn:microsoft.com/office/officeart/2005/8/layout/vProcess5"/>
    <dgm:cxn modelId="{D1A4D8E6-F04E-4AB1-8D0C-63DC7AB1E81F}" srcId="{CD7942A0-B7D2-4B14-8FEA-55FC702F5BE7}" destId="{095A5E99-E976-4550-8F80-53CC813F2F5A}" srcOrd="0" destOrd="0" parTransId="{03339A0D-5DC0-4B29-8353-C5AEBFD4DE86}" sibTransId="{8877691F-1B60-4485-9174-DDEC7EE68B70}"/>
    <dgm:cxn modelId="{6CF7D6F9-A5F2-48E3-AF5C-A2074559AE21}" type="presOf" srcId="{B3EFD4A5-9FA1-4ABE-B722-05162509509B}" destId="{62643EF2-016C-41F1-8CBC-398422A85727}" srcOrd="0" destOrd="0" presId="urn:microsoft.com/office/officeart/2005/8/layout/vProcess5"/>
    <dgm:cxn modelId="{5A89A138-BC1A-490F-935E-2EC3F74E8E18}" type="presOf" srcId="{7133ECF5-4190-4604-AA2F-03C9A0A9210F}" destId="{2AE92D3F-F0FA-45DD-BB60-4C6FBC6BC016}" srcOrd="0" destOrd="0" presId="urn:microsoft.com/office/officeart/2005/8/layout/vProcess5"/>
    <dgm:cxn modelId="{8A063A46-8F8D-405A-B2D6-6495FA638F46}" type="presOf" srcId="{8EC937D8-BD76-4A12-A3E5-900D5C1E2E05}" destId="{CA544AF7-F7B2-4CA5-9251-B4CDB8D06634}" srcOrd="0" destOrd="0" presId="urn:microsoft.com/office/officeart/2005/8/layout/vProcess5"/>
    <dgm:cxn modelId="{A071614A-8A85-47B2-A113-0652CAB9B428}" type="presOf" srcId="{095A5E99-E976-4550-8F80-53CC813F2F5A}" destId="{124EF20B-D98C-45B2-BB13-7B93B5373CEB}" srcOrd="0" destOrd="0" presId="urn:microsoft.com/office/officeart/2005/8/layout/vProcess5"/>
    <dgm:cxn modelId="{43DC8383-AEE5-490C-A8E5-1F216F2B8FE6}" srcId="{CD7942A0-B7D2-4B14-8FEA-55FC702F5BE7}" destId="{8EC937D8-BD76-4A12-A3E5-900D5C1E2E05}" srcOrd="1" destOrd="0" parTransId="{8265EE85-9851-494E-A6D3-1CDACE947DF3}" sibTransId="{B3EFD4A5-9FA1-4ABE-B722-05162509509B}"/>
    <dgm:cxn modelId="{768DB908-A4BF-48A6-A740-5DD0CBAFBB11}" type="presParOf" srcId="{1D84D8B6-AB32-4491-B5D2-EFE3D7668B88}" destId="{3E0E8213-E460-4EB7-9A92-C2B1CC553F0D}" srcOrd="0" destOrd="0" presId="urn:microsoft.com/office/officeart/2005/8/layout/vProcess5"/>
    <dgm:cxn modelId="{A8B17D3B-E670-4FE0-A845-244C702B8151}" type="presParOf" srcId="{1D84D8B6-AB32-4491-B5D2-EFE3D7668B88}" destId="{124EF20B-D98C-45B2-BB13-7B93B5373CEB}" srcOrd="1" destOrd="0" presId="urn:microsoft.com/office/officeart/2005/8/layout/vProcess5"/>
    <dgm:cxn modelId="{1E8E2D8B-A980-4080-A16E-1F74528DE4D0}" type="presParOf" srcId="{1D84D8B6-AB32-4491-B5D2-EFE3D7668B88}" destId="{CA544AF7-F7B2-4CA5-9251-B4CDB8D06634}" srcOrd="2" destOrd="0" presId="urn:microsoft.com/office/officeart/2005/8/layout/vProcess5"/>
    <dgm:cxn modelId="{7992440C-9F36-432D-90EE-E2A708CEB38B}" type="presParOf" srcId="{1D84D8B6-AB32-4491-B5D2-EFE3D7668B88}" destId="{2AE92D3F-F0FA-45DD-BB60-4C6FBC6BC016}" srcOrd="3" destOrd="0" presId="urn:microsoft.com/office/officeart/2005/8/layout/vProcess5"/>
    <dgm:cxn modelId="{DBE883B8-7D13-43BA-A456-8DBB93D30C93}" type="presParOf" srcId="{1D84D8B6-AB32-4491-B5D2-EFE3D7668B88}" destId="{9CA877D8-99F8-40A0-89E9-59A61C9A70F4}" srcOrd="4" destOrd="0" presId="urn:microsoft.com/office/officeart/2005/8/layout/vProcess5"/>
    <dgm:cxn modelId="{A3B9E6ED-FFD0-430E-B609-EBE8E75E7C44}" type="presParOf" srcId="{1D84D8B6-AB32-4491-B5D2-EFE3D7668B88}" destId="{62643EF2-016C-41F1-8CBC-398422A85727}" srcOrd="5" destOrd="0" presId="urn:microsoft.com/office/officeart/2005/8/layout/vProcess5"/>
    <dgm:cxn modelId="{278FE748-9C54-4E36-9203-E948DB63C99A}" type="presParOf" srcId="{1D84D8B6-AB32-4491-B5D2-EFE3D7668B88}" destId="{7A2F6994-DA87-4497-BFC7-DD9D6EC5315F}" srcOrd="6" destOrd="0" presId="urn:microsoft.com/office/officeart/2005/8/layout/vProcess5"/>
    <dgm:cxn modelId="{E81279B5-23BF-4F73-A353-8831FC04E9BC}" type="presParOf" srcId="{1D84D8B6-AB32-4491-B5D2-EFE3D7668B88}" destId="{916C48CB-E452-4B79-A9B9-4C9A90B47960}" srcOrd="7" destOrd="0" presId="urn:microsoft.com/office/officeart/2005/8/layout/vProcess5"/>
    <dgm:cxn modelId="{16289EC3-0C51-4B32-B6CC-FE8F7F6F6C76}" type="presParOf" srcId="{1D84D8B6-AB32-4491-B5D2-EFE3D7668B88}" destId="{A31D264E-E285-4E5C-8EB7-762CD501BE72}"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ADCB5B4-1359-4BA0-A607-86B9B53375DA}"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en-US"/>
        </a:p>
      </dgm:t>
    </dgm:pt>
    <dgm:pt modelId="{DE36972A-F50F-4801-A61B-61C52E93CD30}">
      <dgm:prSet phldrT="[Text]"/>
      <dgm:spPr/>
      <dgm:t>
        <a:bodyPr/>
        <a:lstStyle/>
        <a:p>
          <a:r>
            <a:rPr lang="en-US" dirty="0" smtClean="0">
              <a:solidFill>
                <a:schemeClr val="tx1"/>
              </a:solidFill>
            </a:rPr>
            <a:t>Ideas</a:t>
          </a:r>
          <a:endParaRPr lang="en-US" dirty="0">
            <a:solidFill>
              <a:schemeClr val="tx1"/>
            </a:solidFill>
          </a:endParaRPr>
        </a:p>
      </dgm:t>
    </dgm:pt>
    <dgm:pt modelId="{7D2C2BA2-86BC-40BD-B3CF-1F7C8A32C02C}" type="parTrans" cxnId="{57740ABF-5357-44B9-8DC5-B4AC448A13DE}">
      <dgm:prSet/>
      <dgm:spPr/>
      <dgm:t>
        <a:bodyPr/>
        <a:lstStyle/>
        <a:p>
          <a:endParaRPr lang="en-US"/>
        </a:p>
      </dgm:t>
    </dgm:pt>
    <dgm:pt modelId="{F9953624-8EF4-4026-B33C-00802E6945D2}" type="sibTrans" cxnId="{57740ABF-5357-44B9-8DC5-B4AC448A13DE}">
      <dgm:prSet/>
      <dgm:spPr/>
      <dgm:t>
        <a:bodyPr/>
        <a:lstStyle/>
        <a:p>
          <a:endParaRPr lang="en-US"/>
        </a:p>
      </dgm:t>
    </dgm:pt>
    <dgm:pt modelId="{FCBE61A3-2904-4EFB-ADB7-CC2707933807}" type="asst">
      <dgm:prSet phldrT="[Text]"/>
      <dgm:spPr/>
      <dgm:t>
        <a:bodyPr/>
        <a:lstStyle/>
        <a:p>
          <a:r>
            <a:rPr lang="en-US" dirty="0" smtClean="0">
              <a:solidFill>
                <a:schemeClr val="tx1"/>
              </a:solidFill>
            </a:rPr>
            <a:t>Concept</a:t>
          </a:r>
          <a:endParaRPr lang="en-US" dirty="0">
            <a:solidFill>
              <a:schemeClr val="tx1"/>
            </a:solidFill>
          </a:endParaRPr>
        </a:p>
      </dgm:t>
    </dgm:pt>
    <dgm:pt modelId="{E9D6F113-883A-4843-B439-8FE6C482F8AE}" type="parTrans" cxnId="{6E358D9C-98F5-430F-ADFA-C9A3298FD603}">
      <dgm:prSet/>
      <dgm:spPr/>
      <dgm:t>
        <a:bodyPr/>
        <a:lstStyle/>
        <a:p>
          <a:endParaRPr lang="en-US"/>
        </a:p>
      </dgm:t>
    </dgm:pt>
    <dgm:pt modelId="{4A5AF7F5-2718-4476-A2B5-720A8134ECB8}" type="sibTrans" cxnId="{6E358D9C-98F5-430F-ADFA-C9A3298FD603}">
      <dgm:prSet/>
      <dgm:spPr/>
      <dgm:t>
        <a:bodyPr/>
        <a:lstStyle/>
        <a:p>
          <a:endParaRPr lang="en-US"/>
        </a:p>
      </dgm:t>
    </dgm:pt>
    <dgm:pt modelId="{806963A9-3B58-4B79-8AA2-3299264D31D9}">
      <dgm:prSet phldrT="[Text]"/>
      <dgm:spPr/>
      <dgm:t>
        <a:bodyPr/>
        <a:lstStyle/>
        <a:p>
          <a:r>
            <a:rPr lang="en-US" dirty="0" smtClean="0">
              <a:solidFill>
                <a:schemeClr val="tx1"/>
              </a:solidFill>
            </a:rPr>
            <a:t>Design</a:t>
          </a:r>
          <a:endParaRPr lang="en-US" dirty="0">
            <a:solidFill>
              <a:schemeClr val="tx1"/>
            </a:solidFill>
          </a:endParaRPr>
        </a:p>
      </dgm:t>
    </dgm:pt>
    <dgm:pt modelId="{2507D3D5-E24D-4DA0-A774-5E1F2C5F7A18}" type="parTrans" cxnId="{755644D7-A47B-4360-B6CC-CBAF9CAA6B26}">
      <dgm:prSet/>
      <dgm:spPr/>
      <dgm:t>
        <a:bodyPr/>
        <a:lstStyle/>
        <a:p>
          <a:endParaRPr lang="en-US"/>
        </a:p>
      </dgm:t>
    </dgm:pt>
    <dgm:pt modelId="{BE9A0B28-9FEC-4D3B-8BD7-31854234D102}" type="sibTrans" cxnId="{755644D7-A47B-4360-B6CC-CBAF9CAA6B26}">
      <dgm:prSet/>
      <dgm:spPr/>
      <dgm:t>
        <a:bodyPr/>
        <a:lstStyle/>
        <a:p>
          <a:endParaRPr lang="en-US"/>
        </a:p>
      </dgm:t>
    </dgm:pt>
    <dgm:pt modelId="{427F200D-0D42-4987-9E5D-9246D3428323}">
      <dgm:prSet phldrT="[Text]"/>
      <dgm:spPr/>
      <dgm:t>
        <a:bodyPr/>
        <a:lstStyle/>
        <a:p>
          <a:r>
            <a:rPr lang="en-US" dirty="0" smtClean="0">
              <a:solidFill>
                <a:schemeClr val="tx1"/>
              </a:solidFill>
            </a:rPr>
            <a:t>Coding</a:t>
          </a:r>
          <a:endParaRPr lang="en-US" dirty="0">
            <a:solidFill>
              <a:schemeClr val="tx1"/>
            </a:solidFill>
          </a:endParaRPr>
        </a:p>
      </dgm:t>
    </dgm:pt>
    <dgm:pt modelId="{1C5F2AC6-10E3-4B37-92AB-73433A78E093}" type="parTrans" cxnId="{3A1D8CD3-688A-46F8-9D18-6201FBF9D88C}">
      <dgm:prSet/>
      <dgm:spPr/>
      <dgm:t>
        <a:bodyPr/>
        <a:lstStyle/>
        <a:p>
          <a:endParaRPr lang="en-US"/>
        </a:p>
      </dgm:t>
    </dgm:pt>
    <dgm:pt modelId="{A9AFDBFA-0DA2-4731-86AB-FA7953BBCB54}" type="sibTrans" cxnId="{3A1D8CD3-688A-46F8-9D18-6201FBF9D88C}">
      <dgm:prSet/>
      <dgm:spPr/>
      <dgm:t>
        <a:bodyPr/>
        <a:lstStyle/>
        <a:p>
          <a:endParaRPr lang="en-US"/>
        </a:p>
      </dgm:t>
    </dgm:pt>
    <dgm:pt modelId="{B0BCC393-48DE-41E0-BD54-7C68F9523491}">
      <dgm:prSet phldrT="[Text]"/>
      <dgm:spPr/>
      <dgm:t>
        <a:bodyPr/>
        <a:lstStyle/>
        <a:p>
          <a:r>
            <a:rPr lang="en-US" dirty="0" smtClean="0">
              <a:solidFill>
                <a:schemeClr val="tx1"/>
              </a:solidFill>
            </a:rPr>
            <a:t>Bug</a:t>
          </a:r>
          <a:r>
            <a:rPr lang="en-US" dirty="0" smtClean="0"/>
            <a:t> </a:t>
          </a:r>
          <a:r>
            <a:rPr lang="en-US" dirty="0" smtClean="0">
              <a:solidFill>
                <a:schemeClr val="tx1"/>
              </a:solidFill>
            </a:rPr>
            <a:t>Fixing</a:t>
          </a:r>
          <a:endParaRPr lang="en-US" dirty="0">
            <a:solidFill>
              <a:schemeClr val="tx1"/>
            </a:solidFill>
          </a:endParaRPr>
        </a:p>
      </dgm:t>
    </dgm:pt>
    <dgm:pt modelId="{D22D5289-54A3-4FD8-B69C-6E60F2972F59}" type="parTrans" cxnId="{4C1EAD22-C11A-4F63-A965-58A2115DFD44}">
      <dgm:prSet/>
      <dgm:spPr/>
      <dgm:t>
        <a:bodyPr/>
        <a:lstStyle/>
        <a:p>
          <a:endParaRPr lang="en-US"/>
        </a:p>
      </dgm:t>
    </dgm:pt>
    <dgm:pt modelId="{853C357E-B917-4603-9885-358A984F9B01}" type="sibTrans" cxnId="{4C1EAD22-C11A-4F63-A965-58A2115DFD44}">
      <dgm:prSet/>
      <dgm:spPr/>
      <dgm:t>
        <a:bodyPr/>
        <a:lstStyle/>
        <a:p>
          <a:endParaRPr lang="en-US"/>
        </a:p>
      </dgm:t>
    </dgm:pt>
    <dgm:pt modelId="{923C0674-635D-4328-A048-95A9AE1C1C9B}" type="pres">
      <dgm:prSet presAssocID="{BADCB5B4-1359-4BA0-A607-86B9B53375DA}" presName="Name0" presStyleCnt="0">
        <dgm:presLayoutVars>
          <dgm:orgChart val="1"/>
          <dgm:chPref val="1"/>
          <dgm:dir/>
          <dgm:animOne val="branch"/>
          <dgm:animLvl val="lvl"/>
          <dgm:resizeHandles/>
        </dgm:presLayoutVars>
      </dgm:prSet>
      <dgm:spPr/>
      <dgm:t>
        <a:bodyPr/>
        <a:lstStyle/>
        <a:p>
          <a:endParaRPr lang="en-US"/>
        </a:p>
      </dgm:t>
    </dgm:pt>
    <dgm:pt modelId="{BC866AE6-13BC-44D0-A3ED-97E18AC2DC65}" type="pres">
      <dgm:prSet presAssocID="{DE36972A-F50F-4801-A61B-61C52E93CD30}" presName="hierRoot1" presStyleCnt="0">
        <dgm:presLayoutVars>
          <dgm:hierBranch val="init"/>
        </dgm:presLayoutVars>
      </dgm:prSet>
      <dgm:spPr/>
    </dgm:pt>
    <dgm:pt modelId="{16977481-0DB4-4621-B82A-3E772F5FC9B5}" type="pres">
      <dgm:prSet presAssocID="{DE36972A-F50F-4801-A61B-61C52E93CD30}" presName="rootComposite1" presStyleCnt="0"/>
      <dgm:spPr/>
    </dgm:pt>
    <dgm:pt modelId="{BB2D029B-3D94-4ADD-AA8F-B573DAFF772A}" type="pres">
      <dgm:prSet presAssocID="{DE36972A-F50F-4801-A61B-61C52E93CD30}" presName="rootText1" presStyleLbl="alignAcc1" presStyleIdx="0" presStyleCnt="0">
        <dgm:presLayoutVars>
          <dgm:chPref val="3"/>
        </dgm:presLayoutVars>
      </dgm:prSet>
      <dgm:spPr/>
      <dgm:t>
        <a:bodyPr/>
        <a:lstStyle/>
        <a:p>
          <a:endParaRPr lang="en-US"/>
        </a:p>
      </dgm:t>
    </dgm:pt>
    <dgm:pt modelId="{D61AA99A-DCE0-416A-A895-6E498F60A5F1}" type="pres">
      <dgm:prSet presAssocID="{DE36972A-F50F-4801-A61B-61C52E93CD30}" presName="topArc1" presStyleLbl="parChTrans1D1" presStyleIdx="0" presStyleCnt="10"/>
      <dgm:spPr/>
    </dgm:pt>
    <dgm:pt modelId="{01263DE9-3382-4859-B649-79C09B5F8EC8}" type="pres">
      <dgm:prSet presAssocID="{DE36972A-F50F-4801-A61B-61C52E93CD30}" presName="bottomArc1" presStyleLbl="parChTrans1D1" presStyleIdx="1" presStyleCnt="10"/>
      <dgm:spPr/>
    </dgm:pt>
    <dgm:pt modelId="{7FF773E2-92BD-4B88-BCF0-5A1A078125EB}" type="pres">
      <dgm:prSet presAssocID="{DE36972A-F50F-4801-A61B-61C52E93CD30}" presName="topConnNode1" presStyleLbl="node1" presStyleIdx="0" presStyleCnt="0"/>
      <dgm:spPr/>
      <dgm:t>
        <a:bodyPr/>
        <a:lstStyle/>
        <a:p>
          <a:endParaRPr lang="en-US"/>
        </a:p>
      </dgm:t>
    </dgm:pt>
    <dgm:pt modelId="{BC6E13C4-9D64-45AE-91A5-9395E596EACC}" type="pres">
      <dgm:prSet presAssocID="{DE36972A-F50F-4801-A61B-61C52E93CD30}" presName="hierChild2" presStyleCnt="0"/>
      <dgm:spPr/>
    </dgm:pt>
    <dgm:pt modelId="{A5C59ED2-CF4E-4F0D-8653-F458281FF452}" type="pres">
      <dgm:prSet presAssocID="{2507D3D5-E24D-4DA0-A774-5E1F2C5F7A18}" presName="Name28" presStyleLbl="parChTrans1D2" presStyleIdx="0" presStyleCnt="4"/>
      <dgm:spPr/>
      <dgm:t>
        <a:bodyPr/>
        <a:lstStyle/>
        <a:p>
          <a:endParaRPr lang="en-US"/>
        </a:p>
      </dgm:t>
    </dgm:pt>
    <dgm:pt modelId="{4150C4F1-1315-4792-8E56-0DB873E8790C}" type="pres">
      <dgm:prSet presAssocID="{806963A9-3B58-4B79-8AA2-3299264D31D9}" presName="hierRoot2" presStyleCnt="0">
        <dgm:presLayoutVars>
          <dgm:hierBranch val="init"/>
        </dgm:presLayoutVars>
      </dgm:prSet>
      <dgm:spPr/>
    </dgm:pt>
    <dgm:pt modelId="{AA51F500-3DB3-4601-AEE2-554B213DFBF6}" type="pres">
      <dgm:prSet presAssocID="{806963A9-3B58-4B79-8AA2-3299264D31D9}" presName="rootComposite2" presStyleCnt="0"/>
      <dgm:spPr/>
    </dgm:pt>
    <dgm:pt modelId="{A68992CD-6630-4DA1-82F5-8FFFDE0D53CC}" type="pres">
      <dgm:prSet presAssocID="{806963A9-3B58-4B79-8AA2-3299264D31D9}" presName="rootText2" presStyleLbl="alignAcc1" presStyleIdx="0" presStyleCnt="0">
        <dgm:presLayoutVars>
          <dgm:chPref val="3"/>
        </dgm:presLayoutVars>
      </dgm:prSet>
      <dgm:spPr/>
      <dgm:t>
        <a:bodyPr/>
        <a:lstStyle/>
        <a:p>
          <a:endParaRPr lang="en-US"/>
        </a:p>
      </dgm:t>
    </dgm:pt>
    <dgm:pt modelId="{22038DFF-8805-444B-BF15-19D68FF98BA6}" type="pres">
      <dgm:prSet presAssocID="{806963A9-3B58-4B79-8AA2-3299264D31D9}" presName="topArc2" presStyleLbl="parChTrans1D1" presStyleIdx="2" presStyleCnt="10"/>
      <dgm:spPr/>
    </dgm:pt>
    <dgm:pt modelId="{BF3F6762-B954-46CA-815A-2B90BF1E3C84}" type="pres">
      <dgm:prSet presAssocID="{806963A9-3B58-4B79-8AA2-3299264D31D9}" presName="bottomArc2" presStyleLbl="parChTrans1D1" presStyleIdx="3" presStyleCnt="10"/>
      <dgm:spPr/>
    </dgm:pt>
    <dgm:pt modelId="{50A5A554-0836-45E3-B829-B3D865ED7560}" type="pres">
      <dgm:prSet presAssocID="{806963A9-3B58-4B79-8AA2-3299264D31D9}" presName="topConnNode2" presStyleLbl="node2" presStyleIdx="0" presStyleCnt="0"/>
      <dgm:spPr/>
      <dgm:t>
        <a:bodyPr/>
        <a:lstStyle/>
        <a:p>
          <a:endParaRPr lang="en-US"/>
        </a:p>
      </dgm:t>
    </dgm:pt>
    <dgm:pt modelId="{F7224BD0-6086-41A7-BEFB-69E1727A2DF7}" type="pres">
      <dgm:prSet presAssocID="{806963A9-3B58-4B79-8AA2-3299264D31D9}" presName="hierChild4" presStyleCnt="0"/>
      <dgm:spPr/>
    </dgm:pt>
    <dgm:pt modelId="{0FF4619D-6A22-4617-9C90-0E394184A655}" type="pres">
      <dgm:prSet presAssocID="{806963A9-3B58-4B79-8AA2-3299264D31D9}" presName="hierChild5" presStyleCnt="0"/>
      <dgm:spPr/>
    </dgm:pt>
    <dgm:pt modelId="{2D720BDC-2B18-4AFF-9B62-E802C8C3DF8F}" type="pres">
      <dgm:prSet presAssocID="{1C5F2AC6-10E3-4B37-92AB-73433A78E093}" presName="Name28" presStyleLbl="parChTrans1D2" presStyleIdx="1" presStyleCnt="4"/>
      <dgm:spPr/>
      <dgm:t>
        <a:bodyPr/>
        <a:lstStyle/>
        <a:p>
          <a:endParaRPr lang="en-US"/>
        </a:p>
      </dgm:t>
    </dgm:pt>
    <dgm:pt modelId="{50784622-EDD3-453D-8187-B04714F42027}" type="pres">
      <dgm:prSet presAssocID="{427F200D-0D42-4987-9E5D-9246D3428323}" presName="hierRoot2" presStyleCnt="0">
        <dgm:presLayoutVars>
          <dgm:hierBranch val="init"/>
        </dgm:presLayoutVars>
      </dgm:prSet>
      <dgm:spPr/>
    </dgm:pt>
    <dgm:pt modelId="{C4B99194-7B9C-4D20-BB80-D196C18BDD3E}" type="pres">
      <dgm:prSet presAssocID="{427F200D-0D42-4987-9E5D-9246D3428323}" presName="rootComposite2" presStyleCnt="0"/>
      <dgm:spPr/>
    </dgm:pt>
    <dgm:pt modelId="{D8AC2B80-C7B4-442C-B000-259B2E26F71A}" type="pres">
      <dgm:prSet presAssocID="{427F200D-0D42-4987-9E5D-9246D3428323}" presName="rootText2" presStyleLbl="alignAcc1" presStyleIdx="0" presStyleCnt="0">
        <dgm:presLayoutVars>
          <dgm:chPref val="3"/>
        </dgm:presLayoutVars>
      </dgm:prSet>
      <dgm:spPr/>
      <dgm:t>
        <a:bodyPr/>
        <a:lstStyle/>
        <a:p>
          <a:endParaRPr lang="en-US"/>
        </a:p>
      </dgm:t>
    </dgm:pt>
    <dgm:pt modelId="{44352B22-758D-4F10-8807-AF81CE4C399E}" type="pres">
      <dgm:prSet presAssocID="{427F200D-0D42-4987-9E5D-9246D3428323}" presName="topArc2" presStyleLbl="parChTrans1D1" presStyleIdx="4" presStyleCnt="10"/>
      <dgm:spPr/>
    </dgm:pt>
    <dgm:pt modelId="{FE4599DF-6391-4C81-B36A-B6659DACD293}" type="pres">
      <dgm:prSet presAssocID="{427F200D-0D42-4987-9E5D-9246D3428323}" presName="bottomArc2" presStyleLbl="parChTrans1D1" presStyleIdx="5" presStyleCnt="10"/>
      <dgm:spPr/>
    </dgm:pt>
    <dgm:pt modelId="{AA675099-4F61-47F4-AC4B-9CEC03FE15E6}" type="pres">
      <dgm:prSet presAssocID="{427F200D-0D42-4987-9E5D-9246D3428323}" presName="topConnNode2" presStyleLbl="node2" presStyleIdx="0" presStyleCnt="0"/>
      <dgm:spPr/>
      <dgm:t>
        <a:bodyPr/>
        <a:lstStyle/>
        <a:p>
          <a:endParaRPr lang="en-US"/>
        </a:p>
      </dgm:t>
    </dgm:pt>
    <dgm:pt modelId="{2B343549-D6B3-4B1C-A70F-5F53A147D179}" type="pres">
      <dgm:prSet presAssocID="{427F200D-0D42-4987-9E5D-9246D3428323}" presName="hierChild4" presStyleCnt="0"/>
      <dgm:spPr/>
    </dgm:pt>
    <dgm:pt modelId="{8FF75E0A-5F22-4415-86FD-6A7373C097C5}" type="pres">
      <dgm:prSet presAssocID="{427F200D-0D42-4987-9E5D-9246D3428323}" presName="hierChild5" presStyleCnt="0"/>
      <dgm:spPr/>
    </dgm:pt>
    <dgm:pt modelId="{2993E9B8-CAED-4BE0-AE49-CA7E68C1EA65}" type="pres">
      <dgm:prSet presAssocID="{D22D5289-54A3-4FD8-B69C-6E60F2972F59}" presName="Name28" presStyleLbl="parChTrans1D2" presStyleIdx="2" presStyleCnt="4"/>
      <dgm:spPr/>
      <dgm:t>
        <a:bodyPr/>
        <a:lstStyle/>
        <a:p>
          <a:endParaRPr lang="en-US"/>
        </a:p>
      </dgm:t>
    </dgm:pt>
    <dgm:pt modelId="{6EFC5AAA-CAA1-4F5D-8510-BBA0D9E31C9B}" type="pres">
      <dgm:prSet presAssocID="{B0BCC393-48DE-41E0-BD54-7C68F9523491}" presName="hierRoot2" presStyleCnt="0">
        <dgm:presLayoutVars>
          <dgm:hierBranch val="init"/>
        </dgm:presLayoutVars>
      </dgm:prSet>
      <dgm:spPr/>
    </dgm:pt>
    <dgm:pt modelId="{59922BCF-F479-4C22-A814-FF8DD84A0AF0}" type="pres">
      <dgm:prSet presAssocID="{B0BCC393-48DE-41E0-BD54-7C68F9523491}" presName="rootComposite2" presStyleCnt="0"/>
      <dgm:spPr/>
    </dgm:pt>
    <dgm:pt modelId="{4FE36ED7-5B2E-430C-8627-47366841E9BC}" type="pres">
      <dgm:prSet presAssocID="{B0BCC393-48DE-41E0-BD54-7C68F9523491}" presName="rootText2" presStyleLbl="alignAcc1" presStyleIdx="0" presStyleCnt="0">
        <dgm:presLayoutVars>
          <dgm:chPref val="3"/>
        </dgm:presLayoutVars>
      </dgm:prSet>
      <dgm:spPr/>
      <dgm:t>
        <a:bodyPr/>
        <a:lstStyle/>
        <a:p>
          <a:endParaRPr lang="en-US"/>
        </a:p>
      </dgm:t>
    </dgm:pt>
    <dgm:pt modelId="{3071B8A0-56B5-4137-A12A-1589E5C66337}" type="pres">
      <dgm:prSet presAssocID="{B0BCC393-48DE-41E0-BD54-7C68F9523491}" presName="topArc2" presStyleLbl="parChTrans1D1" presStyleIdx="6" presStyleCnt="10"/>
      <dgm:spPr/>
    </dgm:pt>
    <dgm:pt modelId="{D39CC68A-C112-4F07-B59A-A365EC1FB0B1}" type="pres">
      <dgm:prSet presAssocID="{B0BCC393-48DE-41E0-BD54-7C68F9523491}" presName="bottomArc2" presStyleLbl="parChTrans1D1" presStyleIdx="7" presStyleCnt="10"/>
      <dgm:spPr/>
    </dgm:pt>
    <dgm:pt modelId="{FFCD9068-A2C5-4352-ABDE-531510AF5413}" type="pres">
      <dgm:prSet presAssocID="{B0BCC393-48DE-41E0-BD54-7C68F9523491}" presName="topConnNode2" presStyleLbl="node2" presStyleIdx="0" presStyleCnt="0"/>
      <dgm:spPr/>
      <dgm:t>
        <a:bodyPr/>
        <a:lstStyle/>
        <a:p>
          <a:endParaRPr lang="en-US"/>
        </a:p>
      </dgm:t>
    </dgm:pt>
    <dgm:pt modelId="{22442647-963B-4D91-AF74-60815A080561}" type="pres">
      <dgm:prSet presAssocID="{B0BCC393-48DE-41E0-BD54-7C68F9523491}" presName="hierChild4" presStyleCnt="0"/>
      <dgm:spPr/>
    </dgm:pt>
    <dgm:pt modelId="{A585E2DE-2CA0-4022-A1C9-3B3DBAF9762C}" type="pres">
      <dgm:prSet presAssocID="{B0BCC393-48DE-41E0-BD54-7C68F9523491}" presName="hierChild5" presStyleCnt="0"/>
      <dgm:spPr/>
    </dgm:pt>
    <dgm:pt modelId="{E19C8815-F18A-4F9C-8DD2-AD1B2127B8F5}" type="pres">
      <dgm:prSet presAssocID="{DE36972A-F50F-4801-A61B-61C52E93CD30}" presName="hierChild3" presStyleCnt="0"/>
      <dgm:spPr/>
    </dgm:pt>
    <dgm:pt modelId="{CF598BC0-2D7F-4971-9137-23EB07404B5F}" type="pres">
      <dgm:prSet presAssocID="{E9D6F113-883A-4843-B439-8FE6C482F8AE}" presName="Name101" presStyleLbl="parChTrans1D2" presStyleIdx="3" presStyleCnt="4"/>
      <dgm:spPr/>
      <dgm:t>
        <a:bodyPr/>
        <a:lstStyle/>
        <a:p>
          <a:endParaRPr lang="en-US"/>
        </a:p>
      </dgm:t>
    </dgm:pt>
    <dgm:pt modelId="{1B1BE1F8-4F38-4A28-BCF8-0DD053C34186}" type="pres">
      <dgm:prSet presAssocID="{FCBE61A3-2904-4EFB-ADB7-CC2707933807}" presName="hierRoot3" presStyleCnt="0">
        <dgm:presLayoutVars>
          <dgm:hierBranch val="init"/>
        </dgm:presLayoutVars>
      </dgm:prSet>
      <dgm:spPr/>
    </dgm:pt>
    <dgm:pt modelId="{E24DD78D-AA08-4C36-990C-8D7C860ECD86}" type="pres">
      <dgm:prSet presAssocID="{FCBE61A3-2904-4EFB-ADB7-CC2707933807}" presName="rootComposite3" presStyleCnt="0"/>
      <dgm:spPr/>
    </dgm:pt>
    <dgm:pt modelId="{9E17E3AF-0792-44F9-88CB-3333CDC2AEA0}" type="pres">
      <dgm:prSet presAssocID="{FCBE61A3-2904-4EFB-ADB7-CC2707933807}" presName="rootText3" presStyleLbl="alignAcc1" presStyleIdx="0" presStyleCnt="0">
        <dgm:presLayoutVars>
          <dgm:chPref val="3"/>
        </dgm:presLayoutVars>
      </dgm:prSet>
      <dgm:spPr/>
      <dgm:t>
        <a:bodyPr/>
        <a:lstStyle/>
        <a:p>
          <a:endParaRPr lang="en-US"/>
        </a:p>
      </dgm:t>
    </dgm:pt>
    <dgm:pt modelId="{CCF6346E-F7B5-4BB3-808D-F735509CB079}" type="pres">
      <dgm:prSet presAssocID="{FCBE61A3-2904-4EFB-ADB7-CC2707933807}" presName="topArc3" presStyleLbl="parChTrans1D1" presStyleIdx="8" presStyleCnt="10"/>
      <dgm:spPr/>
    </dgm:pt>
    <dgm:pt modelId="{E17EF2F3-97C5-40BE-9E51-A2FFE1C4A5DB}" type="pres">
      <dgm:prSet presAssocID="{FCBE61A3-2904-4EFB-ADB7-CC2707933807}" presName="bottomArc3" presStyleLbl="parChTrans1D1" presStyleIdx="9" presStyleCnt="10"/>
      <dgm:spPr/>
    </dgm:pt>
    <dgm:pt modelId="{FF71DD9B-FD45-44BC-B86B-9C7B81EE6C5C}" type="pres">
      <dgm:prSet presAssocID="{FCBE61A3-2904-4EFB-ADB7-CC2707933807}" presName="topConnNode3" presStyleLbl="asst1" presStyleIdx="0" presStyleCnt="0"/>
      <dgm:spPr/>
      <dgm:t>
        <a:bodyPr/>
        <a:lstStyle/>
        <a:p>
          <a:endParaRPr lang="en-US"/>
        </a:p>
      </dgm:t>
    </dgm:pt>
    <dgm:pt modelId="{FAD70C9F-2E7B-4BD4-ABE0-49AFC1819921}" type="pres">
      <dgm:prSet presAssocID="{FCBE61A3-2904-4EFB-ADB7-CC2707933807}" presName="hierChild6" presStyleCnt="0"/>
      <dgm:spPr/>
    </dgm:pt>
    <dgm:pt modelId="{8E6A8E27-0B96-4C4C-9FB2-21FD60F5E4DA}" type="pres">
      <dgm:prSet presAssocID="{FCBE61A3-2904-4EFB-ADB7-CC2707933807}" presName="hierChild7" presStyleCnt="0"/>
      <dgm:spPr/>
    </dgm:pt>
  </dgm:ptLst>
  <dgm:cxnLst>
    <dgm:cxn modelId="{13973BB0-C0F5-4C6C-ABDA-B3FBAE46ABC8}" type="presOf" srcId="{427F200D-0D42-4987-9E5D-9246D3428323}" destId="{D8AC2B80-C7B4-442C-B000-259B2E26F71A}" srcOrd="0" destOrd="0" presId="urn:microsoft.com/office/officeart/2008/layout/HalfCircleOrganizationChart"/>
    <dgm:cxn modelId="{CE73ACCF-BA6B-439C-B65E-7F6054BB07FD}" type="presOf" srcId="{B0BCC393-48DE-41E0-BD54-7C68F9523491}" destId="{4FE36ED7-5B2E-430C-8627-47366841E9BC}" srcOrd="0" destOrd="0" presId="urn:microsoft.com/office/officeart/2008/layout/HalfCircleOrganizationChart"/>
    <dgm:cxn modelId="{4C1EAD22-C11A-4F63-A965-58A2115DFD44}" srcId="{DE36972A-F50F-4801-A61B-61C52E93CD30}" destId="{B0BCC393-48DE-41E0-BD54-7C68F9523491}" srcOrd="3" destOrd="0" parTransId="{D22D5289-54A3-4FD8-B69C-6E60F2972F59}" sibTransId="{853C357E-B917-4603-9885-358A984F9B01}"/>
    <dgm:cxn modelId="{BE11DEBB-91A5-4DF5-BB2B-0D996A6C5E4E}" type="presOf" srcId="{2507D3D5-E24D-4DA0-A774-5E1F2C5F7A18}" destId="{A5C59ED2-CF4E-4F0D-8653-F458281FF452}" srcOrd="0" destOrd="0" presId="urn:microsoft.com/office/officeart/2008/layout/HalfCircleOrganizationChart"/>
    <dgm:cxn modelId="{15744A1B-0E84-407D-B09B-A60CFDBD99C1}" type="presOf" srcId="{DE36972A-F50F-4801-A61B-61C52E93CD30}" destId="{7FF773E2-92BD-4B88-BCF0-5A1A078125EB}" srcOrd="1" destOrd="0" presId="urn:microsoft.com/office/officeart/2008/layout/HalfCircleOrganizationChart"/>
    <dgm:cxn modelId="{BC0802FF-3197-49AD-9D86-0285C10C093C}" type="presOf" srcId="{1C5F2AC6-10E3-4B37-92AB-73433A78E093}" destId="{2D720BDC-2B18-4AFF-9B62-E802C8C3DF8F}" srcOrd="0" destOrd="0" presId="urn:microsoft.com/office/officeart/2008/layout/HalfCircleOrganizationChart"/>
    <dgm:cxn modelId="{1C2B687B-8D2F-4B1B-9B61-DAE2F7EA02E3}" type="presOf" srcId="{BADCB5B4-1359-4BA0-A607-86B9B53375DA}" destId="{923C0674-635D-4328-A048-95A9AE1C1C9B}" srcOrd="0" destOrd="0" presId="urn:microsoft.com/office/officeart/2008/layout/HalfCircleOrganizationChart"/>
    <dgm:cxn modelId="{636BFE6A-566E-4630-B940-71655BD733C3}" type="presOf" srcId="{FCBE61A3-2904-4EFB-ADB7-CC2707933807}" destId="{FF71DD9B-FD45-44BC-B86B-9C7B81EE6C5C}" srcOrd="1" destOrd="0" presId="urn:microsoft.com/office/officeart/2008/layout/HalfCircleOrganizationChart"/>
    <dgm:cxn modelId="{C21BB7BC-8D6B-4800-9F49-37666FAC1499}" type="presOf" srcId="{E9D6F113-883A-4843-B439-8FE6C482F8AE}" destId="{CF598BC0-2D7F-4971-9137-23EB07404B5F}" srcOrd="0" destOrd="0" presId="urn:microsoft.com/office/officeart/2008/layout/HalfCircleOrganizationChart"/>
    <dgm:cxn modelId="{6E75F157-4F3D-4F23-B1B8-927030E5C29F}" type="presOf" srcId="{DE36972A-F50F-4801-A61B-61C52E93CD30}" destId="{BB2D029B-3D94-4ADD-AA8F-B573DAFF772A}" srcOrd="0" destOrd="0" presId="urn:microsoft.com/office/officeart/2008/layout/HalfCircleOrganizationChart"/>
    <dgm:cxn modelId="{4BBF3D68-6487-4AFE-A51E-0EECA0E35F4F}" type="presOf" srcId="{B0BCC393-48DE-41E0-BD54-7C68F9523491}" destId="{FFCD9068-A2C5-4352-ABDE-531510AF5413}" srcOrd="1" destOrd="0" presId="urn:microsoft.com/office/officeart/2008/layout/HalfCircleOrganizationChart"/>
    <dgm:cxn modelId="{755644D7-A47B-4360-B6CC-CBAF9CAA6B26}" srcId="{DE36972A-F50F-4801-A61B-61C52E93CD30}" destId="{806963A9-3B58-4B79-8AA2-3299264D31D9}" srcOrd="1" destOrd="0" parTransId="{2507D3D5-E24D-4DA0-A774-5E1F2C5F7A18}" sibTransId="{BE9A0B28-9FEC-4D3B-8BD7-31854234D102}"/>
    <dgm:cxn modelId="{19727D5D-2FF2-4E7C-88AD-56911C65290D}" type="presOf" srcId="{FCBE61A3-2904-4EFB-ADB7-CC2707933807}" destId="{9E17E3AF-0792-44F9-88CB-3333CDC2AEA0}" srcOrd="0" destOrd="0" presId="urn:microsoft.com/office/officeart/2008/layout/HalfCircleOrganizationChart"/>
    <dgm:cxn modelId="{5573720D-A03A-4415-B551-B8B8EE07A3C4}" type="presOf" srcId="{806963A9-3B58-4B79-8AA2-3299264D31D9}" destId="{A68992CD-6630-4DA1-82F5-8FFFDE0D53CC}" srcOrd="0" destOrd="0" presId="urn:microsoft.com/office/officeart/2008/layout/HalfCircleOrganizationChart"/>
    <dgm:cxn modelId="{2E96F40E-48A5-4B2B-81CD-1A8CB1175D2C}" type="presOf" srcId="{427F200D-0D42-4987-9E5D-9246D3428323}" destId="{AA675099-4F61-47F4-AC4B-9CEC03FE15E6}" srcOrd="1" destOrd="0" presId="urn:microsoft.com/office/officeart/2008/layout/HalfCircleOrganizationChart"/>
    <dgm:cxn modelId="{F17E4F94-BF65-44C7-9A63-B3B95E0D3517}" type="presOf" srcId="{806963A9-3B58-4B79-8AA2-3299264D31D9}" destId="{50A5A554-0836-45E3-B829-B3D865ED7560}" srcOrd="1" destOrd="0" presId="urn:microsoft.com/office/officeart/2008/layout/HalfCircleOrganizationChart"/>
    <dgm:cxn modelId="{6E358D9C-98F5-430F-ADFA-C9A3298FD603}" srcId="{DE36972A-F50F-4801-A61B-61C52E93CD30}" destId="{FCBE61A3-2904-4EFB-ADB7-CC2707933807}" srcOrd="0" destOrd="0" parTransId="{E9D6F113-883A-4843-B439-8FE6C482F8AE}" sibTransId="{4A5AF7F5-2718-4476-A2B5-720A8134ECB8}"/>
    <dgm:cxn modelId="{90EF0320-D155-48ED-A040-337B5852DA5F}" type="presOf" srcId="{D22D5289-54A3-4FD8-B69C-6E60F2972F59}" destId="{2993E9B8-CAED-4BE0-AE49-CA7E68C1EA65}" srcOrd="0" destOrd="0" presId="urn:microsoft.com/office/officeart/2008/layout/HalfCircleOrganizationChart"/>
    <dgm:cxn modelId="{57740ABF-5357-44B9-8DC5-B4AC448A13DE}" srcId="{BADCB5B4-1359-4BA0-A607-86B9B53375DA}" destId="{DE36972A-F50F-4801-A61B-61C52E93CD30}" srcOrd="0" destOrd="0" parTransId="{7D2C2BA2-86BC-40BD-B3CF-1F7C8A32C02C}" sibTransId="{F9953624-8EF4-4026-B33C-00802E6945D2}"/>
    <dgm:cxn modelId="{3A1D8CD3-688A-46F8-9D18-6201FBF9D88C}" srcId="{DE36972A-F50F-4801-A61B-61C52E93CD30}" destId="{427F200D-0D42-4987-9E5D-9246D3428323}" srcOrd="2" destOrd="0" parTransId="{1C5F2AC6-10E3-4B37-92AB-73433A78E093}" sibTransId="{A9AFDBFA-0DA2-4731-86AB-FA7953BBCB54}"/>
    <dgm:cxn modelId="{7DBEF132-7A3E-4ED5-AD93-371B195E616C}" type="presParOf" srcId="{923C0674-635D-4328-A048-95A9AE1C1C9B}" destId="{BC866AE6-13BC-44D0-A3ED-97E18AC2DC65}" srcOrd="0" destOrd="0" presId="urn:microsoft.com/office/officeart/2008/layout/HalfCircleOrganizationChart"/>
    <dgm:cxn modelId="{81A0C039-91CB-4A04-A80E-FE77B74F07CF}" type="presParOf" srcId="{BC866AE6-13BC-44D0-A3ED-97E18AC2DC65}" destId="{16977481-0DB4-4621-B82A-3E772F5FC9B5}" srcOrd="0" destOrd="0" presId="urn:microsoft.com/office/officeart/2008/layout/HalfCircleOrganizationChart"/>
    <dgm:cxn modelId="{BCCA8B31-37A9-4F40-A887-8BDEDF232A8B}" type="presParOf" srcId="{16977481-0DB4-4621-B82A-3E772F5FC9B5}" destId="{BB2D029B-3D94-4ADD-AA8F-B573DAFF772A}" srcOrd="0" destOrd="0" presId="urn:microsoft.com/office/officeart/2008/layout/HalfCircleOrganizationChart"/>
    <dgm:cxn modelId="{47924DC7-2247-4594-895A-9E8027745847}" type="presParOf" srcId="{16977481-0DB4-4621-B82A-3E772F5FC9B5}" destId="{D61AA99A-DCE0-416A-A895-6E498F60A5F1}" srcOrd="1" destOrd="0" presId="urn:microsoft.com/office/officeart/2008/layout/HalfCircleOrganizationChart"/>
    <dgm:cxn modelId="{8FF218A8-A6D0-460B-B7AC-9F0DE8672E1E}" type="presParOf" srcId="{16977481-0DB4-4621-B82A-3E772F5FC9B5}" destId="{01263DE9-3382-4859-B649-79C09B5F8EC8}" srcOrd="2" destOrd="0" presId="urn:microsoft.com/office/officeart/2008/layout/HalfCircleOrganizationChart"/>
    <dgm:cxn modelId="{E624F383-A409-4643-8631-DD884DB832F8}" type="presParOf" srcId="{16977481-0DB4-4621-B82A-3E772F5FC9B5}" destId="{7FF773E2-92BD-4B88-BCF0-5A1A078125EB}" srcOrd="3" destOrd="0" presId="urn:microsoft.com/office/officeart/2008/layout/HalfCircleOrganizationChart"/>
    <dgm:cxn modelId="{75AFA292-17BF-4134-9538-08FB0686464D}" type="presParOf" srcId="{BC866AE6-13BC-44D0-A3ED-97E18AC2DC65}" destId="{BC6E13C4-9D64-45AE-91A5-9395E596EACC}" srcOrd="1" destOrd="0" presId="urn:microsoft.com/office/officeart/2008/layout/HalfCircleOrganizationChart"/>
    <dgm:cxn modelId="{1D19C168-EFC4-4A8E-A727-421199F33764}" type="presParOf" srcId="{BC6E13C4-9D64-45AE-91A5-9395E596EACC}" destId="{A5C59ED2-CF4E-4F0D-8653-F458281FF452}" srcOrd="0" destOrd="0" presId="urn:microsoft.com/office/officeart/2008/layout/HalfCircleOrganizationChart"/>
    <dgm:cxn modelId="{1CF17811-54AB-4DE3-B482-015CA084C530}" type="presParOf" srcId="{BC6E13C4-9D64-45AE-91A5-9395E596EACC}" destId="{4150C4F1-1315-4792-8E56-0DB873E8790C}" srcOrd="1" destOrd="0" presId="urn:microsoft.com/office/officeart/2008/layout/HalfCircleOrganizationChart"/>
    <dgm:cxn modelId="{F8EAA124-84FE-470D-B756-1AE41C867428}" type="presParOf" srcId="{4150C4F1-1315-4792-8E56-0DB873E8790C}" destId="{AA51F500-3DB3-4601-AEE2-554B213DFBF6}" srcOrd="0" destOrd="0" presId="urn:microsoft.com/office/officeart/2008/layout/HalfCircleOrganizationChart"/>
    <dgm:cxn modelId="{2AE5AEB2-9CA6-478E-BE96-F4C1F5CB8BC9}" type="presParOf" srcId="{AA51F500-3DB3-4601-AEE2-554B213DFBF6}" destId="{A68992CD-6630-4DA1-82F5-8FFFDE0D53CC}" srcOrd="0" destOrd="0" presId="urn:microsoft.com/office/officeart/2008/layout/HalfCircleOrganizationChart"/>
    <dgm:cxn modelId="{0E9D8A72-AAC1-4AF5-A446-E2C77F4BA41B}" type="presParOf" srcId="{AA51F500-3DB3-4601-AEE2-554B213DFBF6}" destId="{22038DFF-8805-444B-BF15-19D68FF98BA6}" srcOrd="1" destOrd="0" presId="urn:microsoft.com/office/officeart/2008/layout/HalfCircleOrganizationChart"/>
    <dgm:cxn modelId="{B24246EA-9954-4678-BCE2-7EE94A8E0E75}" type="presParOf" srcId="{AA51F500-3DB3-4601-AEE2-554B213DFBF6}" destId="{BF3F6762-B954-46CA-815A-2B90BF1E3C84}" srcOrd="2" destOrd="0" presId="urn:microsoft.com/office/officeart/2008/layout/HalfCircleOrganizationChart"/>
    <dgm:cxn modelId="{73602344-6076-4C71-9193-BC9B576B7ADA}" type="presParOf" srcId="{AA51F500-3DB3-4601-AEE2-554B213DFBF6}" destId="{50A5A554-0836-45E3-B829-B3D865ED7560}" srcOrd="3" destOrd="0" presId="urn:microsoft.com/office/officeart/2008/layout/HalfCircleOrganizationChart"/>
    <dgm:cxn modelId="{620FB6CB-3E21-4597-8A66-C13B9F4E6F50}" type="presParOf" srcId="{4150C4F1-1315-4792-8E56-0DB873E8790C}" destId="{F7224BD0-6086-41A7-BEFB-69E1727A2DF7}" srcOrd="1" destOrd="0" presId="urn:microsoft.com/office/officeart/2008/layout/HalfCircleOrganizationChart"/>
    <dgm:cxn modelId="{085CC39A-624C-4905-9D52-59DAC7C2C5FB}" type="presParOf" srcId="{4150C4F1-1315-4792-8E56-0DB873E8790C}" destId="{0FF4619D-6A22-4617-9C90-0E394184A655}" srcOrd="2" destOrd="0" presId="urn:microsoft.com/office/officeart/2008/layout/HalfCircleOrganizationChart"/>
    <dgm:cxn modelId="{7FE874AA-6260-4406-B6D4-E65D80D63379}" type="presParOf" srcId="{BC6E13C4-9D64-45AE-91A5-9395E596EACC}" destId="{2D720BDC-2B18-4AFF-9B62-E802C8C3DF8F}" srcOrd="2" destOrd="0" presId="urn:microsoft.com/office/officeart/2008/layout/HalfCircleOrganizationChart"/>
    <dgm:cxn modelId="{47D2782D-1516-49FA-BF85-3622DCFAA43E}" type="presParOf" srcId="{BC6E13C4-9D64-45AE-91A5-9395E596EACC}" destId="{50784622-EDD3-453D-8187-B04714F42027}" srcOrd="3" destOrd="0" presId="urn:microsoft.com/office/officeart/2008/layout/HalfCircleOrganizationChart"/>
    <dgm:cxn modelId="{92521D87-5293-4B69-8915-9E088FF33B25}" type="presParOf" srcId="{50784622-EDD3-453D-8187-B04714F42027}" destId="{C4B99194-7B9C-4D20-BB80-D196C18BDD3E}" srcOrd="0" destOrd="0" presId="urn:microsoft.com/office/officeart/2008/layout/HalfCircleOrganizationChart"/>
    <dgm:cxn modelId="{839985B4-15DE-467E-B06A-D3420323EA14}" type="presParOf" srcId="{C4B99194-7B9C-4D20-BB80-D196C18BDD3E}" destId="{D8AC2B80-C7B4-442C-B000-259B2E26F71A}" srcOrd="0" destOrd="0" presId="urn:microsoft.com/office/officeart/2008/layout/HalfCircleOrganizationChart"/>
    <dgm:cxn modelId="{92DE9257-D13E-49F7-845D-77CA893A165D}" type="presParOf" srcId="{C4B99194-7B9C-4D20-BB80-D196C18BDD3E}" destId="{44352B22-758D-4F10-8807-AF81CE4C399E}" srcOrd="1" destOrd="0" presId="urn:microsoft.com/office/officeart/2008/layout/HalfCircleOrganizationChart"/>
    <dgm:cxn modelId="{D0703F34-B3DB-4917-B4D0-BA96E7E024CD}" type="presParOf" srcId="{C4B99194-7B9C-4D20-BB80-D196C18BDD3E}" destId="{FE4599DF-6391-4C81-B36A-B6659DACD293}" srcOrd="2" destOrd="0" presId="urn:microsoft.com/office/officeart/2008/layout/HalfCircleOrganizationChart"/>
    <dgm:cxn modelId="{23A67074-02BE-4E3D-8F7A-939FEA768658}" type="presParOf" srcId="{C4B99194-7B9C-4D20-BB80-D196C18BDD3E}" destId="{AA675099-4F61-47F4-AC4B-9CEC03FE15E6}" srcOrd="3" destOrd="0" presId="urn:microsoft.com/office/officeart/2008/layout/HalfCircleOrganizationChart"/>
    <dgm:cxn modelId="{74D94376-A8E1-44B3-A2EB-539C266A6B07}" type="presParOf" srcId="{50784622-EDD3-453D-8187-B04714F42027}" destId="{2B343549-D6B3-4B1C-A70F-5F53A147D179}" srcOrd="1" destOrd="0" presId="urn:microsoft.com/office/officeart/2008/layout/HalfCircleOrganizationChart"/>
    <dgm:cxn modelId="{569222D4-4F14-48BE-AD43-1E99D1A24126}" type="presParOf" srcId="{50784622-EDD3-453D-8187-B04714F42027}" destId="{8FF75E0A-5F22-4415-86FD-6A7373C097C5}" srcOrd="2" destOrd="0" presId="urn:microsoft.com/office/officeart/2008/layout/HalfCircleOrganizationChart"/>
    <dgm:cxn modelId="{14EDA6B5-33BF-49C1-A53B-261786142134}" type="presParOf" srcId="{BC6E13C4-9D64-45AE-91A5-9395E596EACC}" destId="{2993E9B8-CAED-4BE0-AE49-CA7E68C1EA65}" srcOrd="4" destOrd="0" presId="urn:microsoft.com/office/officeart/2008/layout/HalfCircleOrganizationChart"/>
    <dgm:cxn modelId="{B36753A0-1E28-4E4D-AAE6-08876ADE96FD}" type="presParOf" srcId="{BC6E13C4-9D64-45AE-91A5-9395E596EACC}" destId="{6EFC5AAA-CAA1-4F5D-8510-BBA0D9E31C9B}" srcOrd="5" destOrd="0" presId="urn:microsoft.com/office/officeart/2008/layout/HalfCircleOrganizationChart"/>
    <dgm:cxn modelId="{72CC3726-A9E6-4C2D-934C-9EA1BE5CEC79}" type="presParOf" srcId="{6EFC5AAA-CAA1-4F5D-8510-BBA0D9E31C9B}" destId="{59922BCF-F479-4C22-A814-FF8DD84A0AF0}" srcOrd="0" destOrd="0" presId="urn:microsoft.com/office/officeart/2008/layout/HalfCircleOrganizationChart"/>
    <dgm:cxn modelId="{DBC8F6B0-2DB3-4B10-A3A5-E4D94A1C1F45}" type="presParOf" srcId="{59922BCF-F479-4C22-A814-FF8DD84A0AF0}" destId="{4FE36ED7-5B2E-430C-8627-47366841E9BC}" srcOrd="0" destOrd="0" presId="urn:microsoft.com/office/officeart/2008/layout/HalfCircleOrganizationChart"/>
    <dgm:cxn modelId="{A3BD8D49-4193-4689-B54F-1E0881369A44}" type="presParOf" srcId="{59922BCF-F479-4C22-A814-FF8DD84A0AF0}" destId="{3071B8A0-56B5-4137-A12A-1589E5C66337}" srcOrd="1" destOrd="0" presId="urn:microsoft.com/office/officeart/2008/layout/HalfCircleOrganizationChart"/>
    <dgm:cxn modelId="{5A198076-751D-4C5F-BA6C-0A95858E21CA}" type="presParOf" srcId="{59922BCF-F479-4C22-A814-FF8DD84A0AF0}" destId="{D39CC68A-C112-4F07-B59A-A365EC1FB0B1}" srcOrd="2" destOrd="0" presId="urn:microsoft.com/office/officeart/2008/layout/HalfCircleOrganizationChart"/>
    <dgm:cxn modelId="{5050AD87-8E3C-4DE4-B85A-738CAE19B015}" type="presParOf" srcId="{59922BCF-F479-4C22-A814-FF8DD84A0AF0}" destId="{FFCD9068-A2C5-4352-ABDE-531510AF5413}" srcOrd="3" destOrd="0" presId="urn:microsoft.com/office/officeart/2008/layout/HalfCircleOrganizationChart"/>
    <dgm:cxn modelId="{344727F9-AE2D-4E44-8061-D7395FC3F063}" type="presParOf" srcId="{6EFC5AAA-CAA1-4F5D-8510-BBA0D9E31C9B}" destId="{22442647-963B-4D91-AF74-60815A080561}" srcOrd="1" destOrd="0" presId="urn:microsoft.com/office/officeart/2008/layout/HalfCircleOrganizationChart"/>
    <dgm:cxn modelId="{0162553B-0B73-4136-BBF8-56991663B02A}" type="presParOf" srcId="{6EFC5AAA-CAA1-4F5D-8510-BBA0D9E31C9B}" destId="{A585E2DE-2CA0-4022-A1C9-3B3DBAF9762C}" srcOrd="2" destOrd="0" presId="urn:microsoft.com/office/officeart/2008/layout/HalfCircleOrganizationChart"/>
    <dgm:cxn modelId="{D389780E-2B2D-4680-9B25-21F81CF246A8}" type="presParOf" srcId="{BC866AE6-13BC-44D0-A3ED-97E18AC2DC65}" destId="{E19C8815-F18A-4F9C-8DD2-AD1B2127B8F5}" srcOrd="2" destOrd="0" presId="urn:microsoft.com/office/officeart/2008/layout/HalfCircleOrganizationChart"/>
    <dgm:cxn modelId="{0CB41C48-446C-471E-ACE6-5925A85E84E7}" type="presParOf" srcId="{E19C8815-F18A-4F9C-8DD2-AD1B2127B8F5}" destId="{CF598BC0-2D7F-4971-9137-23EB07404B5F}" srcOrd="0" destOrd="0" presId="urn:microsoft.com/office/officeart/2008/layout/HalfCircleOrganizationChart"/>
    <dgm:cxn modelId="{493DFAFB-2E9A-4DDD-9FEE-830AF5A310AC}" type="presParOf" srcId="{E19C8815-F18A-4F9C-8DD2-AD1B2127B8F5}" destId="{1B1BE1F8-4F38-4A28-BCF8-0DD053C34186}" srcOrd="1" destOrd="0" presId="urn:microsoft.com/office/officeart/2008/layout/HalfCircleOrganizationChart"/>
    <dgm:cxn modelId="{37BDB49E-C892-4EE7-A322-0B55C34354D4}" type="presParOf" srcId="{1B1BE1F8-4F38-4A28-BCF8-0DD053C34186}" destId="{E24DD78D-AA08-4C36-990C-8D7C860ECD86}" srcOrd="0" destOrd="0" presId="urn:microsoft.com/office/officeart/2008/layout/HalfCircleOrganizationChart"/>
    <dgm:cxn modelId="{105F54CA-13A1-44C5-A841-F466DB36CD9D}" type="presParOf" srcId="{E24DD78D-AA08-4C36-990C-8D7C860ECD86}" destId="{9E17E3AF-0792-44F9-88CB-3333CDC2AEA0}" srcOrd="0" destOrd="0" presId="urn:microsoft.com/office/officeart/2008/layout/HalfCircleOrganizationChart"/>
    <dgm:cxn modelId="{318F43C2-584F-4FDE-8920-A9EC3A107605}" type="presParOf" srcId="{E24DD78D-AA08-4C36-990C-8D7C860ECD86}" destId="{CCF6346E-F7B5-4BB3-808D-F735509CB079}" srcOrd="1" destOrd="0" presId="urn:microsoft.com/office/officeart/2008/layout/HalfCircleOrganizationChart"/>
    <dgm:cxn modelId="{46F31D06-1B58-4610-A6ED-F11214FD2CBE}" type="presParOf" srcId="{E24DD78D-AA08-4C36-990C-8D7C860ECD86}" destId="{E17EF2F3-97C5-40BE-9E51-A2FFE1C4A5DB}" srcOrd="2" destOrd="0" presId="urn:microsoft.com/office/officeart/2008/layout/HalfCircleOrganizationChart"/>
    <dgm:cxn modelId="{B7724351-4328-46FD-83AA-A8D95A479FA0}" type="presParOf" srcId="{E24DD78D-AA08-4C36-990C-8D7C860ECD86}" destId="{FF71DD9B-FD45-44BC-B86B-9C7B81EE6C5C}" srcOrd="3" destOrd="0" presId="urn:microsoft.com/office/officeart/2008/layout/HalfCircleOrganizationChart"/>
    <dgm:cxn modelId="{75012EF3-DCF5-42FA-BC7C-9C6AD69A52A5}" type="presParOf" srcId="{1B1BE1F8-4F38-4A28-BCF8-0DD053C34186}" destId="{FAD70C9F-2E7B-4BD4-ABE0-49AFC1819921}" srcOrd="1" destOrd="0" presId="urn:microsoft.com/office/officeart/2008/layout/HalfCircleOrganizationChart"/>
    <dgm:cxn modelId="{D8B43B2D-5556-4BA2-91DD-4C0461ECBAAE}" type="presParOf" srcId="{1B1BE1F8-4F38-4A28-BCF8-0DD053C34186}" destId="{8E6A8E27-0B96-4C4C-9FB2-21FD60F5E4DA}" srcOrd="2" destOrd="0" presId="urn:microsoft.com/office/officeart/2008/layout/HalfCircleOrganization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E5B4EDC-59C0-49C7-8ADA-5A781B329E02}" type="datetimeFigureOut">
              <a:rPr lang="en-US"/>
              <a:t>3/16/2015</a:t>
            </a:fld>
            <a:endParaRPr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429053-DC2A-4342-ADD4-2FD729D91E2C}" type="slidenum">
              <a:rPr/>
              <a:t>‹#›</a:t>
            </a:fld>
            <a:endParaRPr dirty="0"/>
          </a:p>
        </p:txBody>
      </p:sp>
    </p:spTree>
    <p:extLst>
      <p:ext uri="{BB962C8B-B14F-4D97-AF65-F5344CB8AC3E}">
        <p14:creationId xmlns:p14="http://schemas.microsoft.com/office/powerpoint/2010/main" val="42320457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D8D46A-B586-417D-BFBD-8C8FE0AAF762}" type="datetimeFigureOut">
              <a:rPr lang="en-US"/>
              <a:t>3/16/2015</a:t>
            </a:fld>
            <a:endParaRPr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BA5BD7-F043-4D1B-AA17-CD412FC534DE}" type="slidenum">
              <a:rPr/>
              <a:t>‹#›</a:t>
            </a:fld>
            <a:endParaRPr dirty="0"/>
          </a:p>
        </p:txBody>
      </p:sp>
    </p:spTree>
    <p:extLst>
      <p:ext uri="{BB962C8B-B14F-4D97-AF65-F5344CB8AC3E}">
        <p14:creationId xmlns:p14="http://schemas.microsoft.com/office/powerpoint/2010/main" val="27670578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title of our game is “</a:t>
            </a:r>
            <a:r>
              <a:rPr lang="en-US" baseline="0" smtClean="0"/>
              <a:t>Name Goes </a:t>
            </a:r>
            <a:r>
              <a:rPr lang="en-US" baseline="0" dirty="0" smtClean="0"/>
              <a:t>H</a:t>
            </a:r>
            <a:r>
              <a:rPr lang="en-US" baseline="0" smtClean="0"/>
              <a:t>ere</a:t>
            </a:r>
            <a:r>
              <a:rPr lang="en-US" baseline="0" dirty="0" smtClean="0"/>
              <a:t>.” It is a point and click horror game.</a:t>
            </a:r>
            <a:endParaRPr lang="en-US" dirty="0"/>
          </a:p>
        </p:txBody>
      </p:sp>
      <p:sp>
        <p:nvSpPr>
          <p:cNvPr id="4" name="Slide Number Placeholder 3"/>
          <p:cNvSpPr>
            <a:spLocks noGrp="1"/>
          </p:cNvSpPr>
          <p:nvPr>
            <p:ph type="sldNum" sz="quarter" idx="10"/>
          </p:nvPr>
        </p:nvSpPr>
        <p:spPr/>
        <p:txBody>
          <a:bodyPr/>
          <a:lstStyle/>
          <a:p>
            <a:fld id="{3EBA5BD7-F043-4D1B-AA17-CD412FC534DE}" type="slidenum">
              <a:rPr lang="en-US" smtClean="0"/>
              <a:t>1</a:t>
            </a:fld>
            <a:endParaRPr lang="en-US" dirty="0"/>
          </a:p>
        </p:txBody>
      </p:sp>
    </p:spTree>
    <p:extLst>
      <p:ext uri="{BB962C8B-B14F-4D97-AF65-F5344CB8AC3E}">
        <p14:creationId xmlns:p14="http://schemas.microsoft.com/office/powerpoint/2010/main" val="3895244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game</a:t>
            </a:r>
            <a:r>
              <a:rPr lang="en-US" baseline="0" dirty="0" smtClean="0"/>
              <a:t> begins outside of an old abandoned house. By clicking areas of the screen, you can progress through a series of rooms and hallways, and search for the two keys that allow you to escape</a:t>
            </a:r>
            <a:endParaRPr lang="en-US" dirty="0"/>
          </a:p>
        </p:txBody>
      </p:sp>
      <p:sp>
        <p:nvSpPr>
          <p:cNvPr id="4" name="Slide Number Placeholder 3"/>
          <p:cNvSpPr>
            <a:spLocks noGrp="1"/>
          </p:cNvSpPr>
          <p:nvPr>
            <p:ph type="sldNum" sz="quarter" idx="10"/>
          </p:nvPr>
        </p:nvSpPr>
        <p:spPr/>
        <p:txBody>
          <a:bodyPr/>
          <a:lstStyle/>
          <a:p>
            <a:fld id="{3EBA5BD7-F043-4D1B-AA17-CD412FC534DE}" type="slidenum">
              <a:rPr lang="en-US" smtClean="0"/>
              <a:t>2</a:t>
            </a:fld>
            <a:endParaRPr lang="en-US" dirty="0"/>
          </a:p>
        </p:txBody>
      </p:sp>
    </p:spTree>
    <p:extLst>
      <p:ext uri="{BB962C8B-B14F-4D97-AF65-F5344CB8AC3E}">
        <p14:creationId xmlns:p14="http://schemas.microsoft.com/office/powerpoint/2010/main" val="13248317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work was divided</a:t>
            </a:r>
            <a:r>
              <a:rPr lang="en-US" baseline="0" dirty="0" smtClean="0"/>
              <a:t> into two parts, Design and coding. Greyson worked on the Backgrounds, Click Code and Sound, and Kalen worked on the Sprites, Jumpscares and Item Ideas.</a:t>
            </a:r>
            <a:endParaRPr lang="en-US" dirty="0"/>
          </a:p>
        </p:txBody>
      </p:sp>
      <p:sp>
        <p:nvSpPr>
          <p:cNvPr id="4" name="Slide Number Placeholder 3"/>
          <p:cNvSpPr>
            <a:spLocks noGrp="1"/>
          </p:cNvSpPr>
          <p:nvPr>
            <p:ph type="sldNum" sz="quarter" idx="10"/>
          </p:nvPr>
        </p:nvSpPr>
        <p:spPr/>
        <p:txBody>
          <a:bodyPr/>
          <a:lstStyle/>
          <a:p>
            <a:fld id="{3EBA5BD7-F043-4D1B-AA17-CD412FC534DE}" type="slidenum">
              <a:rPr lang="en-US" smtClean="0"/>
              <a:t>3</a:t>
            </a:fld>
            <a:endParaRPr lang="en-US" dirty="0"/>
          </a:p>
        </p:txBody>
      </p:sp>
    </p:spTree>
    <p:extLst>
      <p:ext uri="{BB962C8B-B14F-4D97-AF65-F5344CB8AC3E}">
        <p14:creationId xmlns:p14="http://schemas.microsoft.com/office/powerpoint/2010/main" val="30103130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process</a:t>
            </a:r>
            <a:r>
              <a:rPr lang="en-US" baseline="0" dirty="0" smtClean="0"/>
              <a:t> of making the game went through 3 steps. Firstly, we had to brainstorm ideas for the project. Then, we needed to design the sprites/backgrounds to fit the ideas and themes we set for the game. Finally, we coded these sprites into the game, and added their interaction with the game.</a:t>
            </a:r>
            <a:endParaRPr lang="en-US" dirty="0"/>
          </a:p>
        </p:txBody>
      </p:sp>
      <p:sp>
        <p:nvSpPr>
          <p:cNvPr id="4" name="Slide Number Placeholder 3"/>
          <p:cNvSpPr>
            <a:spLocks noGrp="1"/>
          </p:cNvSpPr>
          <p:nvPr>
            <p:ph type="sldNum" sz="quarter" idx="10"/>
          </p:nvPr>
        </p:nvSpPr>
        <p:spPr/>
        <p:txBody>
          <a:bodyPr/>
          <a:lstStyle/>
          <a:p>
            <a:fld id="{3EBA5BD7-F043-4D1B-AA17-CD412FC534DE}" type="slidenum">
              <a:rPr lang="en-US" smtClean="0"/>
              <a:t>4</a:t>
            </a:fld>
            <a:endParaRPr lang="en-US" dirty="0"/>
          </a:p>
        </p:txBody>
      </p:sp>
    </p:spTree>
    <p:extLst>
      <p:ext uri="{BB962C8B-B14F-4D97-AF65-F5344CB8AC3E}">
        <p14:creationId xmlns:p14="http://schemas.microsoft.com/office/powerpoint/2010/main" val="4117229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making the game, we came across several positive and negative aspects of the gam</a:t>
            </a:r>
            <a:r>
              <a:rPr lang="en-US" baseline="0" dirty="0" smtClean="0"/>
              <a:t>e making process. Some positive aspects were creating the designs for the sprites and backgrounds, brainstorming the concept of the game, and adding interactions between sprites. On the other hand, some negative aspects were coding long processes repeatedly, fixing bugs and glitches, and rewriting code after changing an interaction.</a:t>
            </a:r>
            <a:endParaRPr lang="en-US" dirty="0"/>
          </a:p>
        </p:txBody>
      </p:sp>
      <p:sp>
        <p:nvSpPr>
          <p:cNvPr id="4" name="Slide Number Placeholder 3"/>
          <p:cNvSpPr>
            <a:spLocks noGrp="1"/>
          </p:cNvSpPr>
          <p:nvPr>
            <p:ph type="sldNum" sz="quarter" idx="10"/>
          </p:nvPr>
        </p:nvSpPr>
        <p:spPr/>
        <p:txBody>
          <a:bodyPr/>
          <a:lstStyle/>
          <a:p>
            <a:fld id="{3EBA5BD7-F043-4D1B-AA17-CD412FC534DE}" type="slidenum">
              <a:rPr lang="en-US" smtClean="0"/>
              <a:t>5</a:t>
            </a:fld>
            <a:endParaRPr lang="en-US" dirty="0"/>
          </a:p>
        </p:txBody>
      </p:sp>
    </p:spTree>
    <p:extLst>
      <p:ext uri="{BB962C8B-B14F-4D97-AF65-F5344CB8AC3E}">
        <p14:creationId xmlns:p14="http://schemas.microsoft.com/office/powerpoint/2010/main" val="39642367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some images from</a:t>
            </a:r>
            <a:r>
              <a:rPr lang="en-US" baseline="0" dirty="0" smtClean="0"/>
              <a:t> the game.</a:t>
            </a:r>
            <a:endParaRPr lang="en-US" dirty="0"/>
          </a:p>
        </p:txBody>
      </p:sp>
      <p:sp>
        <p:nvSpPr>
          <p:cNvPr id="4" name="Slide Number Placeholder 3"/>
          <p:cNvSpPr>
            <a:spLocks noGrp="1"/>
          </p:cNvSpPr>
          <p:nvPr>
            <p:ph type="sldNum" sz="quarter" idx="10"/>
          </p:nvPr>
        </p:nvSpPr>
        <p:spPr/>
        <p:txBody>
          <a:bodyPr/>
          <a:lstStyle/>
          <a:p>
            <a:fld id="{3EBA5BD7-F043-4D1B-AA17-CD412FC534DE}" type="slidenum">
              <a:rPr lang="en-US" smtClean="0"/>
              <a:t>6</a:t>
            </a:fld>
            <a:endParaRPr lang="en-US" dirty="0"/>
          </a:p>
        </p:txBody>
      </p:sp>
    </p:spTree>
    <p:extLst>
      <p:ext uri="{BB962C8B-B14F-4D97-AF65-F5344CB8AC3E}">
        <p14:creationId xmlns:p14="http://schemas.microsoft.com/office/powerpoint/2010/main" val="23393564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game starts outside of an old abandoned house, and so you choose to enter it. (Who knows why)</a:t>
            </a:r>
            <a:r>
              <a:rPr lang="en-US" baseline="0" dirty="0" smtClean="0"/>
              <a:t> Both hallways to the left and right are blocked off, and you are forced to go upstairs. You are given a choice of two rooms to explore, and try to find the two keys. The keys unlock the final door which warrants your escape.</a:t>
            </a:r>
            <a:endParaRPr lang="en-US" dirty="0"/>
          </a:p>
        </p:txBody>
      </p:sp>
      <p:sp>
        <p:nvSpPr>
          <p:cNvPr id="4" name="Slide Number Placeholder 3"/>
          <p:cNvSpPr>
            <a:spLocks noGrp="1"/>
          </p:cNvSpPr>
          <p:nvPr>
            <p:ph type="sldNum" sz="quarter" idx="10"/>
          </p:nvPr>
        </p:nvSpPr>
        <p:spPr/>
        <p:txBody>
          <a:bodyPr/>
          <a:lstStyle/>
          <a:p>
            <a:fld id="{3EBA5BD7-F043-4D1B-AA17-CD412FC534DE}" type="slidenum">
              <a:rPr lang="en-US" smtClean="0"/>
              <a:t>7</a:t>
            </a:fld>
            <a:endParaRPr lang="en-US" dirty="0"/>
          </a:p>
        </p:txBody>
      </p:sp>
    </p:spTree>
    <p:extLst>
      <p:ext uri="{BB962C8B-B14F-4D97-AF65-F5344CB8AC3E}">
        <p14:creationId xmlns:p14="http://schemas.microsoft.com/office/powerpoint/2010/main" val="20538175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testing the game,</a:t>
            </a:r>
            <a:r>
              <a:rPr lang="en-US" baseline="0" dirty="0" smtClean="0"/>
              <a:t> we found a few bugs that needed to be fixed. First of these was that the mouse sometimes registered two clicks rather than one, taking you to the wrong location. We fixed this by adding a wait time for click registering. The second problem we face was that text bars wouldn’t show over the backgrounds. This was easily fixed by bringing the text sprites to the front upon entry. The final issue was that some areas on the screen wouldn’t register being clicked, so we added a chunk of code that checked the location of the mouse at all times.</a:t>
            </a:r>
            <a:endParaRPr lang="en-US" dirty="0"/>
          </a:p>
        </p:txBody>
      </p:sp>
      <p:sp>
        <p:nvSpPr>
          <p:cNvPr id="4" name="Slide Number Placeholder 3"/>
          <p:cNvSpPr>
            <a:spLocks noGrp="1"/>
          </p:cNvSpPr>
          <p:nvPr>
            <p:ph type="sldNum" sz="quarter" idx="10"/>
          </p:nvPr>
        </p:nvSpPr>
        <p:spPr/>
        <p:txBody>
          <a:bodyPr/>
          <a:lstStyle/>
          <a:p>
            <a:fld id="{3EBA5BD7-F043-4D1B-AA17-CD412FC534DE}" type="slidenum">
              <a:rPr lang="en-US" smtClean="0"/>
              <a:t>8</a:t>
            </a:fld>
            <a:endParaRPr lang="en-US" dirty="0"/>
          </a:p>
        </p:txBody>
      </p:sp>
    </p:spTree>
    <p:extLst>
      <p:ext uri="{BB962C8B-B14F-4D97-AF65-F5344CB8AC3E}">
        <p14:creationId xmlns:p14="http://schemas.microsoft.com/office/powerpoint/2010/main" val="42465543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218987" rtl="0" eaLnBrk="1" fontAlgn="auto" latinLnBrk="0" hangingPunct="1">
              <a:lnSpc>
                <a:spcPct val="100000"/>
              </a:lnSpc>
              <a:spcBef>
                <a:spcPts val="0"/>
              </a:spcBef>
              <a:spcAft>
                <a:spcPts val="0"/>
              </a:spcAft>
              <a:buClrTx/>
              <a:buSzTx/>
              <a:buFontTx/>
              <a:buNone/>
              <a:tabLst/>
              <a:defRPr/>
            </a:pPr>
            <a:r>
              <a:rPr lang="en-US" sz="1600" dirty="0" smtClean="0"/>
              <a:t>In conclusion, we went through the game making process, developed ideas and concepts, and faced challenges. Through these challenges we found solutions, which in the end greatly benefited the final game.</a:t>
            </a:r>
          </a:p>
          <a:p>
            <a:endParaRPr lang="en-US" dirty="0"/>
          </a:p>
        </p:txBody>
      </p:sp>
      <p:sp>
        <p:nvSpPr>
          <p:cNvPr id="4" name="Slide Number Placeholder 3"/>
          <p:cNvSpPr>
            <a:spLocks noGrp="1"/>
          </p:cNvSpPr>
          <p:nvPr>
            <p:ph type="sldNum" sz="quarter" idx="10"/>
          </p:nvPr>
        </p:nvSpPr>
        <p:spPr/>
        <p:txBody>
          <a:bodyPr/>
          <a:lstStyle/>
          <a:p>
            <a:fld id="{3EBA5BD7-F043-4D1B-AA17-CD412FC534DE}" type="slidenum">
              <a:rPr lang="en-US" smtClean="0"/>
              <a:t>9</a:t>
            </a:fld>
            <a:endParaRPr lang="en-US" dirty="0"/>
          </a:p>
        </p:txBody>
      </p:sp>
    </p:spTree>
    <p:extLst>
      <p:ext uri="{BB962C8B-B14F-4D97-AF65-F5344CB8AC3E}">
        <p14:creationId xmlns:p14="http://schemas.microsoft.com/office/powerpoint/2010/main" val="439145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21" name="diagonals"/>
          <p:cNvGrpSpPr/>
          <p:nvPr/>
        </p:nvGrpSpPr>
        <p:grpSpPr>
          <a:xfrm>
            <a:off x="7516443" y="4145281"/>
            <a:ext cx="4686117" cy="2731407"/>
            <a:chOff x="5638800" y="3108960"/>
            <a:chExt cx="3515503" cy="2048555"/>
          </a:xfrm>
        </p:grpSpPr>
        <p:cxnSp>
          <p:nvCxnSpPr>
            <p:cNvPr id="14" name="Straight Connector 13"/>
            <p:cNvCxnSpPr/>
            <p:nvPr/>
          </p:nvCxnSpPr>
          <p:spPr>
            <a:xfrm flipV="1">
              <a:off x="5638800" y="3108960"/>
              <a:ext cx="3515503" cy="2037116"/>
            </a:xfrm>
            <a:prstGeom prst="line">
              <a:avLst/>
            </a:pr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7" name="Straight Connector 16"/>
            <p:cNvCxnSpPr/>
            <p:nvPr/>
          </p:nvCxnSpPr>
          <p:spPr>
            <a:xfrm flipV="1">
              <a:off x="6004643" y="3333750"/>
              <a:ext cx="3149660" cy="1823765"/>
            </a:xfrm>
            <a:prstGeom prst="line">
              <a:avLst/>
            </a:pr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9" name="Straight Connector 18"/>
            <p:cNvCxnSpPr/>
            <p:nvPr/>
          </p:nvCxnSpPr>
          <p:spPr>
            <a:xfrm flipV="1">
              <a:off x="6388342" y="3549891"/>
              <a:ext cx="2765961" cy="1600149"/>
            </a:xfrm>
            <a:prstGeom prst="line">
              <a:avLst/>
            </a:pr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grpSp>
      <p:grpSp>
        <p:nvGrpSpPr>
          <p:cNvPr id="12" name="bottom lines"/>
          <p:cNvGrpSpPr/>
          <p:nvPr/>
        </p:nvGrpSpPr>
        <p:grpSpPr>
          <a:xfrm>
            <a:off x="-8916" y="6057149"/>
            <a:ext cx="5498726" cy="820207"/>
            <a:chOff x="-6689" y="4553748"/>
            <a:chExt cx="4125119" cy="615155"/>
          </a:xfrm>
        </p:grpSpPr>
        <p:sp>
          <p:nvSpPr>
            <p:cNvPr id="9" name="Freeform 8"/>
            <p:cNvSpPr/>
            <p:nvPr/>
          </p:nvSpPr>
          <p:spPr>
            <a:xfrm rot="16200000">
              <a:off x="1754302" y="2802395"/>
              <a:ext cx="612775" cy="411548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4115481 h 4115481"/>
                <a:gd name="connsiteX1" fmla="*/ 612775 w 612775"/>
                <a:gd name="connsiteY1" fmla="*/ 3180443 h 4115481"/>
                <a:gd name="connsiteX2" fmla="*/ 612775 w 612775"/>
                <a:gd name="connsiteY2" fmla="*/ 0 h 4115481"/>
              </a:gdLst>
              <a:ahLst/>
              <a:cxnLst>
                <a:cxn ang="0">
                  <a:pos x="connsiteX0" y="connsiteY0"/>
                </a:cxn>
                <a:cxn ang="0">
                  <a:pos x="connsiteX1" y="connsiteY1"/>
                </a:cxn>
                <a:cxn ang="0">
                  <a:pos x="connsiteX2" y="connsiteY2"/>
                </a:cxn>
              </a:cxnLst>
              <a:rect l="l" t="t" r="r" b="b"/>
              <a:pathLst>
                <a:path w="612775" h="4115481">
                  <a:moveTo>
                    <a:pt x="0" y="4115481"/>
                  </a:moveTo>
                  <a:lnTo>
                    <a:pt x="612775" y="3180443"/>
                  </a:lnTo>
                  <a:lnTo>
                    <a:pt x="612775" y="0"/>
                  </a:lnTo>
                </a:path>
              </a:pathLst>
            </a:cu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dirty="0"/>
            </a:p>
          </p:txBody>
        </p:sp>
        <p:sp>
          <p:nvSpPr>
            <p:cNvPr id="10" name="Freeform 9"/>
            <p:cNvSpPr/>
            <p:nvPr/>
          </p:nvSpPr>
          <p:spPr>
            <a:xfrm rot="16200000">
              <a:off x="1604659" y="3152814"/>
              <a:ext cx="410751" cy="3621427"/>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202024 w 612775"/>
                <a:gd name="connsiteY1" fmla="*/ 3607676 h 3919538"/>
                <a:gd name="connsiteX2" fmla="*/ 612775 w 612775"/>
                <a:gd name="connsiteY2" fmla="*/ 2984500 h 3919538"/>
                <a:gd name="connsiteX3" fmla="*/ 612775 w 612775"/>
                <a:gd name="connsiteY3" fmla="*/ 0 h 3919538"/>
                <a:gd name="connsiteX0" fmla="*/ 0 w 410751"/>
                <a:gd name="connsiteY0" fmla="*/ 3607676 h 3607676"/>
                <a:gd name="connsiteX1" fmla="*/ 410751 w 410751"/>
                <a:gd name="connsiteY1" fmla="*/ 2984500 h 3607676"/>
                <a:gd name="connsiteX2" fmla="*/ 410751 w 410751"/>
                <a:gd name="connsiteY2" fmla="*/ 0 h 3607676"/>
                <a:gd name="connsiteX0" fmla="*/ 0 w 410751"/>
                <a:gd name="connsiteY0" fmla="*/ 3607676 h 3607676"/>
                <a:gd name="connsiteX1" fmla="*/ 410751 w 410751"/>
                <a:gd name="connsiteY1" fmla="*/ 2984500 h 3607676"/>
                <a:gd name="connsiteX2" fmla="*/ 409575 w 410751"/>
                <a:gd name="connsiteY2" fmla="*/ 185820 h 3607676"/>
                <a:gd name="connsiteX3" fmla="*/ 410751 w 410751"/>
                <a:gd name="connsiteY3" fmla="*/ 0 h 3607676"/>
                <a:gd name="connsiteX0" fmla="*/ 0 w 410751"/>
                <a:gd name="connsiteY0" fmla="*/ 3421856 h 3421856"/>
                <a:gd name="connsiteX1" fmla="*/ 410751 w 410751"/>
                <a:gd name="connsiteY1" fmla="*/ 2798680 h 3421856"/>
                <a:gd name="connsiteX2" fmla="*/ 409575 w 410751"/>
                <a:gd name="connsiteY2" fmla="*/ 0 h 3421856"/>
                <a:gd name="connsiteX0" fmla="*/ 0 w 410751"/>
                <a:gd name="connsiteY0" fmla="*/ 3614170 h 3614170"/>
                <a:gd name="connsiteX1" fmla="*/ 410751 w 410751"/>
                <a:gd name="connsiteY1" fmla="*/ 2990994 h 3614170"/>
                <a:gd name="connsiteX2" fmla="*/ 405947 w 410751"/>
                <a:gd name="connsiteY2" fmla="*/ 0 h 3614170"/>
                <a:gd name="connsiteX0" fmla="*/ 0 w 410751"/>
                <a:gd name="connsiteY0" fmla="*/ 3621427 h 3621427"/>
                <a:gd name="connsiteX1" fmla="*/ 410751 w 410751"/>
                <a:gd name="connsiteY1" fmla="*/ 2998251 h 3621427"/>
                <a:gd name="connsiteX2" fmla="*/ 405947 w 410751"/>
                <a:gd name="connsiteY2" fmla="*/ 0 h 3621427"/>
              </a:gdLst>
              <a:ahLst/>
              <a:cxnLst>
                <a:cxn ang="0">
                  <a:pos x="connsiteX0" y="connsiteY0"/>
                </a:cxn>
                <a:cxn ang="0">
                  <a:pos x="connsiteX1" y="connsiteY1"/>
                </a:cxn>
                <a:cxn ang="0">
                  <a:pos x="connsiteX2" y="connsiteY2"/>
                </a:cxn>
              </a:cxnLst>
              <a:rect l="l" t="t" r="r" b="b"/>
              <a:pathLst>
                <a:path w="410751" h="3621427">
                  <a:moveTo>
                    <a:pt x="0" y="3621427"/>
                  </a:moveTo>
                  <a:lnTo>
                    <a:pt x="410751" y="2998251"/>
                  </a:lnTo>
                  <a:cubicBezTo>
                    <a:pt x="410359" y="2065358"/>
                    <a:pt x="406339" y="932893"/>
                    <a:pt x="405947" y="0"/>
                  </a:cubicBezTo>
                </a:path>
              </a:pathLst>
            </a:cu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dirty="0"/>
            </a:p>
          </p:txBody>
        </p:sp>
        <p:sp>
          <p:nvSpPr>
            <p:cNvPr id="11" name="Freeform 10"/>
            <p:cNvSpPr/>
            <p:nvPr/>
          </p:nvSpPr>
          <p:spPr>
            <a:xfrm rot="16200000">
              <a:off x="1462308" y="3453376"/>
              <a:ext cx="241768" cy="317976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373856 w 612775"/>
                <a:gd name="connsiteY1" fmla="*/ 3344891 h 3919538"/>
                <a:gd name="connsiteX2" fmla="*/ 612775 w 612775"/>
                <a:gd name="connsiteY2" fmla="*/ 2984500 h 3919538"/>
                <a:gd name="connsiteX3" fmla="*/ 612775 w 612775"/>
                <a:gd name="connsiteY3" fmla="*/ 0 h 3919538"/>
                <a:gd name="connsiteX0" fmla="*/ 0 w 238919"/>
                <a:gd name="connsiteY0" fmla="*/ 3344891 h 3344891"/>
                <a:gd name="connsiteX1" fmla="*/ 238919 w 238919"/>
                <a:gd name="connsiteY1" fmla="*/ 2984500 h 3344891"/>
                <a:gd name="connsiteX2" fmla="*/ 238919 w 238919"/>
                <a:gd name="connsiteY2" fmla="*/ 0 h 3344891"/>
                <a:gd name="connsiteX0" fmla="*/ 0 w 238919"/>
                <a:gd name="connsiteY0" fmla="*/ 3344891 h 3344891"/>
                <a:gd name="connsiteX1" fmla="*/ 238919 w 238919"/>
                <a:gd name="connsiteY1" fmla="*/ 2984500 h 3344891"/>
                <a:gd name="connsiteX2" fmla="*/ 238125 w 238919"/>
                <a:gd name="connsiteY2" fmla="*/ 368330 h 3344891"/>
                <a:gd name="connsiteX3" fmla="*/ 238919 w 238919"/>
                <a:gd name="connsiteY3" fmla="*/ 0 h 3344891"/>
                <a:gd name="connsiteX0" fmla="*/ 0 w 238919"/>
                <a:gd name="connsiteY0" fmla="*/ 2976561 h 2976561"/>
                <a:gd name="connsiteX1" fmla="*/ 238919 w 238919"/>
                <a:gd name="connsiteY1" fmla="*/ 2616170 h 2976561"/>
                <a:gd name="connsiteX2" fmla="*/ 238125 w 238919"/>
                <a:gd name="connsiteY2" fmla="*/ 0 h 2976561"/>
                <a:gd name="connsiteX0" fmla="*/ 0 w 241768"/>
                <a:gd name="connsiteY0" fmla="*/ 3179761 h 3179761"/>
                <a:gd name="connsiteX1" fmla="*/ 238919 w 241768"/>
                <a:gd name="connsiteY1" fmla="*/ 2819370 h 3179761"/>
                <a:gd name="connsiteX2" fmla="*/ 241754 w 241768"/>
                <a:gd name="connsiteY2" fmla="*/ 0 h 3179761"/>
              </a:gdLst>
              <a:ahLst/>
              <a:cxnLst>
                <a:cxn ang="0">
                  <a:pos x="connsiteX0" y="connsiteY0"/>
                </a:cxn>
                <a:cxn ang="0">
                  <a:pos x="connsiteX1" y="connsiteY1"/>
                </a:cxn>
                <a:cxn ang="0">
                  <a:pos x="connsiteX2" y="connsiteY2"/>
                </a:cxn>
              </a:cxnLst>
              <a:rect l="l" t="t" r="r" b="b"/>
              <a:pathLst>
                <a:path w="241768" h="3179761">
                  <a:moveTo>
                    <a:pt x="0" y="3179761"/>
                  </a:moveTo>
                  <a:lnTo>
                    <a:pt x="238919" y="2819370"/>
                  </a:lnTo>
                  <a:cubicBezTo>
                    <a:pt x="238654" y="1947313"/>
                    <a:pt x="242019" y="872057"/>
                    <a:pt x="241754" y="0"/>
                  </a:cubicBezTo>
                </a:path>
              </a:pathLst>
            </a:cu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dirty="0"/>
            </a:p>
          </p:txBody>
        </p:sp>
      </p:grpSp>
      <p:sp>
        <p:nvSpPr>
          <p:cNvPr id="2" name="Title 1"/>
          <p:cNvSpPr>
            <a:spLocks noGrp="1"/>
          </p:cNvSpPr>
          <p:nvPr>
            <p:ph type="ctrTitle"/>
          </p:nvPr>
        </p:nvSpPr>
        <p:spPr>
          <a:xfrm>
            <a:off x="1625176" y="584200"/>
            <a:ext cx="8735325" cy="2000251"/>
          </a:xfrm>
        </p:spPr>
        <p:txBody>
          <a:bodyPr>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1625176" y="2616200"/>
            <a:ext cx="8735325" cy="1752600"/>
          </a:xfrm>
        </p:spPr>
        <p:txBody>
          <a:bodyPr>
            <a:normAutofit/>
          </a:bodyPr>
          <a:lstStyle>
            <a:lvl1pPr marL="0" indent="0" algn="l">
              <a:spcBef>
                <a:spcPts val="0"/>
              </a:spcBef>
              <a:buNone/>
              <a:defRPr sz="2800" cap="all" spc="200" baseline="0">
                <a:solidFill>
                  <a:schemeClr val="accent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smtClean="0"/>
              <a:t>Click to edit Master subtitle style</a:t>
            </a:r>
            <a:endParaRPr/>
          </a:p>
        </p:txBody>
      </p:sp>
      <p:sp>
        <p:nvSpPr>
          <p:cNvPr id="22" name="Date Placeholder 21"/>
          <p:cNvSpPr>
            <a:spLocks noGrp="1"/>
          </p:cNvSpPr>
          <p:nvPr>
            <p:ph type="dt" sz="half" idx="10"/>
          </p:nvPr>
        </p:nvSpPr>
        <p:spPr/>
        <p:txBody>
          <a:bodyPr/>
          <a:lstStyle/>
          <a:p>
            <a:fld id="{162F3C03-D553-4CDD-8C39-55CDDE3670D8}" type="datetime1">
              <a:rPr lang="en-US" smtClean="0"/>
              <a:t>3/16/2015</a:t>
            </a:fld>
            <a:endParaRPr dirty="0"/>
          </a:p>
        </p:txBody>
      </p:sp>
      <p:sp>
        <p:nvSpPr>
          <p:cNvPr id="23" name="Footer Placeholder 22"/>
          <p:cNvSpPr>
            <a:spLocks noGrp="1"/>
          </p:cNvSpPr>
          <p:nvPr>
            <p:ph type="ftr" sz="quarter" idx="11"/>
          </p:nvPr>
        </p:nvSpPr>
        <p:spPr/>
        <p:txBody>
          <a:bodyPr/>
          <a:lstStyle/>
          <a:p>
            <a:r>
              <a:rPr lang="en-US" dirty="0" smtClean="0"/>
              <a:t>"Name Goes Here" - A 999Scratch Game</a:t>
            </a:r>
            <a:endParaRPr dirty="0"/>
          </a:p>
        </p:txBody>
      </p:sp>
      <p:sp>
        <p:nvSpPr>
          <p:cNvPr id="24" name="Slide Number Placeholder 23"/>
          <p:cNvSpPr>
            <a:spLocks noGrp="1"/>
          </p:cNvSpPr>
          <p:nvPr>
            <p:ph type="sldNum" sz="quarter" idx="12"/>
          </p:nvPr>
        </p:nvSpPr>
        <p:spPr/>
        <p:txBody>
          <a:bodyPr/>
          <a:lstStyle/>
          <a:p>
            <a:fld id="{C014DD1E-5D91-48A3-AD6D-45FBA980D106}" type="slidenum">
              <a:rPr/>
              <a:t>‹#›</a:t>
            </a:fld>
            <a:endParaRPr dirty="0"/>
          </a:p>
        </p:txBody>
      </p:sp>
    </p:spTree>
    <p:extLst>
      <p:ext uri="{BB962C8B-B14F-4D97-AF65-F5344CB8AC3E}">
        <p14:creationId xmlns:p14="http://schemas.microsoft.com/office/powerpoint/2010/main" val="1847488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CD4EB24-678D-4310-A7E7-14A1BB0C667B}" type="datetime1">
              <a:rPr lang="en-US" smtClean="0"/>
              <a:t>3/16/2015</a:t>
            </a:fld>
            <a:endParaRPr dirty="0"/>
          </a:p>
        </p:txBody>
      </p:sp>
      <p:sp>
        <p:nvSpPr>
          <p:cNvPr id="5" name="Footer Placeholder 4"/>
          <p:cNvSpPr>
            <a:spLocks noGrp="1"/>
          </p:cNvSpPr>
          <p:nvPr>
            <p:ph type="ftr" sz="quarter" idx="11"/>
          </p:nvPr>
        </p:nvSpPr>
        <p:spPr/>
        <p:txBody>
          <a:bodyPr/>
          <a:lstStyle/>
          <a:p>
            <a:r>
              <a:rPr lang="en-US" dirty="0" smtClean="0"/>
              <a:t>"Name Goes Here" - A 999Scratch Game</a:t>
            </a:r>
            <a:endParaRPr dirty="0"/>
          </a:p>
        </p:txBody>
      </p:sp>
      <p:sp>
        <p:nvSpPr>
          <p:cNvPr id="6" name="Slide Number Placeholder 5"/>
          <p:cNvSpPr>
            <a:spLocks noGrp="1"/>
          </p:cNvSpPr>
          <p:nvPr>
            <p:ph type="sldNum" sz="quarter" idx="12"/>
          </p:nvPr>
        </p:nvSpPr>
        <p:spPr/>
        <p:txBody>
          <a:bodyPr/>
          <a:lstStyle/>
          <a:p>
            <a:fld id="{C014DD1E-5D91-48A3-AD6D-45FBA980D106}" type="slidenum">
              <a:rPr/>
              <a:t>‹#›</a:t>
            </a:fld>
            <a:endParaRPr dirty="0"/>
          </a:p>
        </p:txBody>
      </p:sp>
    </p:spTree>
    <p:extLst>
      <p:ext uri="{BB962C8B-B14F-4D97-AF65-F5344CB8AC3E}">
        <p14:creationId xmlns:p14="http://schemas.microsoft.com/office/powerpoint/2010/main" val="1996675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584200"/>
            <a:ext cx="2742486" cy="55880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218882" y="584200"/>
            <a:ext cx="7414869" cy="5588000"/>
          </a:xfrm>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BACA0A6-801F-46D3-ADEF-63A3CC102AFD}" type="datetime1">
              <a:rPr lang="en-US" smtClean="0"/>
              <a:t>3/16/2015</a:t>
            </a:fld>
            <a:endParaRPr dirty="0"/>
          </a:p>
        </p:txBody>
      </p:sp>
      <p:sp>
        <p:nvSpPr>
          <p:cNvPr id="5" name="Footer Placeholder 4"/>
          <p:cNvSpPr>
            <a:spLocks noGrp="1"/>
          </p:cNvSpPr>
          <p:nvPr>
            <p:ph type="ftr" sz="quarter" idx="11"/>
          </p:nvPr>
        </p:nvSpPr>
        <p:spPr/>
        <p:txBody>
          <a:bodyPr/>
          <a:lstStyle/>
          <a:p>
            <a:r>
              <a:rPr lang="en-US" dirty="0" smtClean="0"/>
              <a:t>"Name Goes Here" - A 999Scratch Game</a:t>
            </a:r>
            <a:endParaRPr dirty="0"/>
          </a:p>
        </p:txBody>
      </p:sp>
      <p:sp>
        <p:nvSpPr>
          <p:cNvPr id="6" name="Slide Number Placeholder 5"/>
          <p:cNvSpPr>
            <a:spLocks noGrp="1"/>
          </p:cNvSpPr>
          <p:nvPr>
            <p:ph type="sldNum" sz="quarter" idx="12"/>
          </p:nvPr>
        </p:nvSpPr>
        <p:spPr/>
        <p:txBody>
          <a:bodyPr/>
          <a:lstStyle/>
          <a:p>
            <a:fld id="{C014DD1E-5D91-48A3-AD6D-45FBA980D106}" type="slidenum">
              <a:rPr/>
              <a:t>‹#›</a:t>
            </a:fld>
            <a:endParaRPr dirty="0"/>
          </a:p>
        </p:txBody>
      </p:sp>
    </p:spTree>
    <p:extLst>
      <p:ext uri="{BB962C8B-B14F-4D97-AF65-F5344CB8AC3E}">
        <p14:creationId xmlns:p14="http://schemas.microsoft.com/office/powerpoint/2010/main" val="595886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E9DEAAA-A406-44BA-9C11-D3872247745E}" type="datetime1">
              <a:rPr lang="en-US" smtClean="0"/>
              <a:t>3/16/2015</a:t>
            </a:fld>
            <a:endParaRPr dirty="0"/>
          </a:p>
        </p:txBody>
      </p:sp>
      <p:sp>
        <p:nvSpPr>
          <p:cNvPr id="5" name="Footer Placeholder 4"/>
          <p:cNvSpPr>
            <a:spLocks noGrp="1"/>
          </p:cNvSpPr>
          <p:nvPr>
            <p:ph type="ftr" sz="quarter" idx="11"/>
          </p:nvPr>
        </p:nvSpPr>
        <p:spPr/>
        <p:txBody>
          <a:bodyPr/>
          <a:lstStyle/>
          <a:p>
            <a:r>
              <a:rPr lang="en-US" dirty="0" smtClean="0"/>
              <a:t>"Name Goes Here" - A 999Scratch Game</a:t>
            </a:r>
            <a:endParaRPr dirty="0"/>
          </a:p>
        </p:txBody>
      </p:sp>
      <p:sp>
        <p:nvSpPr>
          <p:cNvPr id="6" name="Slide Number Placeholder 5"/>
          <p:cNvSpPr>
            <a:spLocks noGrp="1"/>
          </p:cNvSpPr>
          <p:nvPr>
            <p:ph type="sldNum" sz="quarter" idx="12"/>
          </p:nvPr>
        </p:nvSpPr>
        <p:spPr/>
        <p:txBody>
          <a:bodyPr/>
          <a:lstStyle/>
          <a:p>
            <a:fld id="{C014DD1E-5D91-48A3-AD6D-45FBA980D106}" type="slidenum">
              <a:rPr/>
              <a:t>‹#›</a:t>
            </a:fld>
            <a:endParaRPr dirty="0"/>
          </a:p>
        </p:txBody>
      </p:sp>
    </p:spTree>
    <p:extLst>
      <p:ext uri="{BB962C8B-B14F-4D97-AF65-F5344CB8AC3E}">
        <p14:creationId xmlns:p14="http://schemas.microsoft.com/office/powerpoint/2010/main" val="1406769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25177" y="2209801"/>
            <a:ext cx="8938472" cy="2764335"/>
          </a:xfrm>
        </p:spPr>
        <p:txBody>
          <a:bodyPr anchor="b">
            <a:normAutofit/>
          </a:bodyPr>
          <a:lstStyle>
            <a:lvl1pPr algn="l">
              <a:defRPr sz="5400" b="0" cap="none" baseline="0"/>
            </a:lvl1pPr>
          </a:lstStyle>
          <a:p>
            <a:r>
              <a:rPr lang="en-US" smtClean="0"/>
              <a:t>Click to edit Master title style</a:t>
            </a:r>
            <a:endParaRPr/>
          </a:p>
        </p:txBody>
      </p:sp>
      <p:sp>
        <p:nvSpPr>
          <p:cNvPr id="3" name="Text Placeholder 2"/>
          <p:cNvSpPr>
            <a:spLocks noGrp="1"/>
          </p:cNvSpPr>
          <p:nvPr>
            <p:ph type="body" idx="1"/>
          </p:nvPr>
        </p:nvSpPr>
        <p:spPr>
          <a:xfrm>
            <a:off x="1625176" y="4951266"/>
            <a:ext cx="7069519" cy="1220933"/>
          </a:xfrm>
        </p:spPr>
        <p:txBody>
          <a:bodyPr anchor="t">
            <a:normAutofit/>
          </a:bodyPr>
          <a:lstStyle>
            <a:lvl1pPr marL="0" indent="0">
              <a:spcBef>
                <a:spcPts val="0"/>
              </a:spcBef>
              <a:buNone/>
              <a:defRPr sz="2800" cap="all" spc="200" baseline="0">
                <a:solidFill>
                  <a:schemeClr val="accent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695B84-C5F4-470E-9C20-49B505302F72}" type="datetime1">
              <a:rPr lang="en-US" smtClean="0"/>
              <a:t>3/16/2015</a:t>
            </a:fld>
            <a:endParaRPr dirty="0"/>
          </a:p>
        </p:txBody>
      </p:sp>
      <p:sp>
        <p:nvSpPr>
          <p:cNvPr id="5" name="Footer Placeholder 4"/>
          <p:cNvSpPr>
            <a:spLocks noGrp="1"/>
          </p:cNvSpPr>
          <p:nvPr>
            <p:ph type="ftr" sz="quarter" idx="11"/>
          </p:nvPr>
        </p:nvSpPr>
        <p:spPr/>
        <p:txBody>
          <a:bodyPr/>
          <a:lstStyle/>
          <a:p>
            <a:r>
              <a:rPr lang="en-US" dirty="0" smtClean="0"/>
              <a:t>"Name Goes Here" - A 999Scratch Game</a:t>
            </a:r>
            <a:endParaRPr dirty="0"/>
          </a:p>
        </p:txBody>
      </p:sp>
      <p:sp>
        <p:nvSpPr>
          <p:cNvPr id="6" name="Slide Number Placeholder 5"/>
          <p:cNvSpPr>
            <a:spLocks noGrp="1"/>
          </p:cNvSpPr>
          <p:nvPr>
            <p:ph type="sldNum" sz="quarter" idx="12"/>
          </p:nvPr>
        </p:nvSpPr>
        <p:spPr/>
        <p:txBody>
          <a:bodyPr/>
          <a:lstStyle/>
          <a:p>
            <a:fld id="{C014DD1E-5D91-48A3-AD6D-45FBA980D106}" type="slidenum">
              <a:rPr/>
              <a:t>‹#›</a:t>
            </a:fld>
            <a:endParaRPr dirty="0"/>
          </a:p>
        </p:txBody>
      </p:sp>
      <p:grpSp>
        <p:nvGrpSpPr>
          <p:cNvPr id="11" name="diagonals"/>
          <p:cNvGrpSpPr/>
          <p:nvPr/>
        </p:nvGrpSpPr>
        <p:grpSpPr>
          <a:xfrm>
            <a:off x="7516443" y="4145281"/>
            <a:ext cx="4686117" cy="2731407"/>
            <a:chOff x="5638800" y="3108960"/>
            <a:chExt cx="3515503" cy="2048555"/>
          </a:xfrm>
        </p:grpSpPr>
        <p:cxnSp>
          <p:nvCxnSpPr>
            <p:cNvPr id="12" name="Straight Connector 11"/>
            <p:cNvCxnSpPr/>
            <p:nvPr/>
          </p:nvCxnSpPr>
          <p:spPr>
            <a:xfrm flipV="1">
              <a:off x="5638800" y="3108960"/>
              <a:ext cx="3515503" cy="2037116"/>
            </a:xfrm>
            <a:prstGeom prst="line">
              <a:avLst/>
            </a:pr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3" name="Straight Connector 12"/>
            <p:cNvCxnSpPr/>
            <p:nvPr/>
          </p:nvCxnSpPr>
          <p:spPr>
            <a:xfrm flipV="1">
              <a:off x="6004643" y="3333750"/>
              <a:ext cx="3149660" cy="1823765"/>
            </a:xfrm>
            <a:prstGeom prst="line">
              <a:avLst/>
            </a:pr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4" name="Straight Connector 13"/>
            <p:cNvCxnSpPr/>
            <p:nvPr/>
          </p:nvCxnSpPr>
          <p:spPr>
            <a:xfrm flipV="1">
              <a:off x="6388342" y="3549891"/>
              <a:ext cx="2765961" cy="1600149"/>
            </a:xfrm>
            <a:prstGeom prst="line">
              <a:avLst/>
            </a:pr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grpSp>
    </p:spTree>
    <p:extLst>
      <p:ext uri="{BB962C8B-B14F-4D97-AF65-F5344CB8AC3E}">
        <p14:creationId xmlns:p14="http://schemas.microsoft.com/office/powerpoint/2010/main" val="3616330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218883" y="1706880"/>
            <a:ext cx="5078677" cy="446532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500707" y="1706880"/>
            <a:ext cx="5078677" cy="446532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2D480584-59D3-49DA-943B-12E34DB0346D}" type="datetime1">
              <a:rPr lang="en-US" smtClean="0"/>
              <a:t>3/16/2015</a:t>
            </a:fld>
            <a:endParaRPr dirty="0"/>
          </a:p>
        </p:txBody>
      </p:sp>
      <p:sp>
        <p:nvSpPr>
          <p:cNvPr id="6" name="Footer Placeholder 5"/>
          <p:cNvSpPr>
            <a:spLocks noGrp="1"/>
          </p:cNvSpPr>
          <p:nvPr>
            <p:ph type="ftr" sz="quarter" idx="11"/>
          </p:nvPr>
        </p:nvSpPr>
        <p:spPr/>
        <p:txBody>
          <a:bodyPr/>
          <a:lstStyle/>
          <a:p>
            <a:r>
              <a:rPr lang="en-US" dirty="0" smtClean="0"/>
              <a:t>"Name Goes Here" - A 999Scratch Game</a:t>
            </a:r>
            <a:endParaRPr dirty="0"/>
          </a:p>
        </p:txBody>
      </p:sp>
      <p:sp>
        <p:nvSpPr>
          <p:cNvPr id="7" name="Slide Number Placeholder 6"/>
          <p:cNvSpPr>
            <a:spLocks noGrp="1"/>
          </p:cNvSpPr>
          <p:nvPr>
            <p:ph type="sldNum" sz="quarter" idx="12"/>
          </p:nvPr>
        </p:nvSpPr>
        <p:spPr/>
        <p:txBody>
          <a:bodyPr/>
          <a:lstStyle/>
          <a:p>
            <a:fld id="{C014DD1E-5D91-48A3-AD6D-45FBA980D106}" type="slidenum">
              <a:rPr/>
              <a:t>‹#›</a:t>
            </a:fld>
            <a:endParaRPr dirty="0"/>
          </a:p>
        </p:txBody>
      </p:sp>
    </p:spTree>
    <p:extLst>
      <p:ext uri="{BB962C8B-B14F-4D97-AF65-F5344CB8AC3E}">
        <p14:creationId xmlns:p14="http://schemas.microsoft.com/office/powerpoint/2010/main" val="3557647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218883" y="1701800"/>
            <a:ext cx="5082740" cy="914400"/>
          </a:xfrm>
        </p:spPr>
        <p:txBody>
          <a:bodyPr anchor="b">
            <a:normAutofit/>
          </a:bodyPr>
          <a:lstStyle>
            <a:lvl1pPr marL="0" indent="0">
              <a:spcBef>
                <a:spcPts val="0"/>
              </a:spcBef>
              <a:buNone/>
              <a:defRPr sz="2800" b="0" cap="all" spc="200" baseline="0">
                <a:solidFill>
                  <a:schemeClr val="accent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1218883" y="2717800"/>
            <a:ext cx="5078677" cy="3454400"/>
          </a:xfrm>
        </p:spPr>
        <p:txBody>
          <a:bodyPr>
            <a:noAutofit/>
          </a:bodyPr>
          <a:lstStyle>
            <a:lvl1pPr>
              <a:defRPr sz="2800"/>
            </a:lvl1pPr>
            <a:lvl2pPr>
              <a:defRPr sz="2400"/>
            </a:lvl2pPr>
            <a:lvl3pPr>
              <a:defRPr sz="2000"/>
            </a:lvl3pPr>
            <a:lvl4pPr>
              <a:defRPr sz="2000"/>
            </a:lvl4pPr>
            <a:lvl5pPr>
              <a:defRPr sz="2000"/>
            </a:lvl5pPr>
            <a:lvl6pPr>
              <a:defRPr sz="2000"/>
            </a:lvl6pPr>
            <a:lvl7pPr>
              <a:defRPr sz="2000" baseline="0"/>
            </a:lvl7pPr>
            <a:lvl8pPr>
              <a:defRPr sz="2000" baseline="0"/>
            </a:lvl8pPr>
            <a:lvl9pPr>
              <a:defRPr sz="20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496644" y="1701800"/>
            <a:ext cx="5082740" cy="914400"/>
          </a:xfrm>
        </p:spPr>
        <p:txBody>
          <a:bodyPr anchor="b">
            <a:normAutofit/>
          </a:bodyPr>
          <a:lstStyle>
            <a:lvl1pPr marL="0" indent="0">
              <a:spcBef>
                <a:spcPts val="0"/>
              </a:spcBef>
              <a:buNone/>
              <a:defRPr sz="2800" b="0" cap="all" spc="200" baseline="0">
                <a:solidFill>
                  <a:schemeClr val="accent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6500707" y="2717800"/>
            <a:ext cx="5078677" cy="3454400"/>
          </a:xfrm>
        </p:spPr>
        <p:txBody>
          <a:bodyPr>
            <a:noAutofit/>
          </a:bodyPr>
          <a:lstStyle>
            <a:lvl1pPr>
              <a:defRPr sz="2800"/>
            </a:lvl1pPr>
            <a:lvl2pPr>
              <a:defRPr sz="2400"/>
            </a:lvl2pPr>
            <a:lvl3pPr>
              <a:defRPr sz="2000"/>
            </a:lvl3pPr>
            <a:lvl4pPr>
              <a:defRPr sz="2000"/>
            </a:lvl4pPr>
            <a:lvl5pPr>
              <a:defRPr sz="2000"/>
            </a:lvl5pPr>
            <a:lvl6pPr>
              <a:defRPr sz="2000" baseline="0"/>
            </a:lvl6pPr>
            <a:lvl7pPr>
              <a:defRPr sz="2000" baseline="0"/>
            </a:lvl7pPr>
            <a:lvl8pPr>
              <a:defRPr sz="2000" baseline="0"/>
            </a:lvl8pPr>
            <a:lvl9pPr>
              <a:defRPr sz="20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C0D97DB0-801C-4794-8F03-3B9321707DC4}" type="datetime1">
              <a:rPr lang="en-US" smtClean="0"/>
              <a:t>3/16/2015</a:t>
            </a:fld>
            <a:endParaRPr dirty="0"/>
          </a:p>
        </p:txBody>
      </p:sp>
      <p:sp>
        <p:nvSpPr>
          <p:cNvPr id="8" name="Footer Placeholder 7"/>
          <p:cNvSpPr>
            <a:spLocks noGrp="1"/>
          </p:cNvSpPr>
          <p:nvPr>
            <p:ph type="ftr" sz="quarter" idx="11"/>
          </p:nvPr>
        </p:nvSpPr>
        <p:spPr/>
        <p:txBody>
          <a:bodyPr/>
          <a:lstStyle/>
          <a:p>
            <a:r>
              <a:rPr lang="en-US" dirty="0" smtClean="0"/>
              <a:t>"Name Goes Here" - A 999Scratch Game</a:t>
            </a:r>
            <a:endParaRPr dirty="0"/>
          </a:p>
        </p:txBody>
      </p:sp>
      <p:sp>
        <p:nvSpPr>
          <p:cNvPr id="9" name="Slide Number Placeholder 8"/>
          <p:cNvSpPr>
            <a:spLocks noGrp="1"/>
          </p:cNvSpPr>
          <p:nvPr>
            <p:ph type="sldNum" sz="quarter" idx="12"/>
          </p:nvPr>
        </p:nvSpPr>
        <p:spPr/>
        <p:txBody>
          <a:bodyPr/>
          <a:lstStyle/>
          <a:p>
            <a:fld id="{C014DD1E-5D91-48A3-AD6D-45FBA980D106}" type="slidenum">
              <a:rPr/>
              <a:t>‹#›</a:t>
            </a:fld>
            <a:endParaRPr dirty="0"/>
          </a:p>
        </p:txBody>
      </p:sp>
    </p:spTree>
    <p:extLst>
      <p:ext uri="{BB962C8B-B14F-4D97-AF65-F5344CB8AC3E}">
        <p14:creationId xmlns:p14="http://schemas.microsoft.com/office/powerpoint/2010/main" val="595381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54227538-0807-4BA2-A877-A076BD6272CB}" type="datetime1">
              <a:rPr lang="en-US" smtClean="0"/>
              <a:t>3/16/2015</a:t>
            </a:fld>
            <a:endParaRPr dirty="0"/>
          </a:p>
        </p:txBody>
      </p:sp>
      <p:sp>
        <p:nvSpPr>
          <p:cNvPr id="4" name="Footer Placeholder 3"/>
          <p:cNvSpPr>
            <a:spLocks noGrp="1"/>
          </p:cNvSpPr>
          <p:nvPr>
            <p:ph type="ftr" sz="quarter" idx="11"/>
          </p:nvPr>
        </p:nvSpPr>
        <p:spPr/>
        <p:txBody>
          <a:bodyPr/>
          <a:lstStyle/>
          <a:p>
            <a:r>
              <a:rPr lang="en-US" dirty="0" smtClean="0"/>
              <a:t>"Name Goes Here" - A 999Scratch Game</a:t>
            </a:r>
            <a:endParaRPr dirty="0"/>
          </a:p>
        </p:txBody>
      </p:sp>
      <p:sp>
        <p:nvSpPr>
          <p:cNvPr id="5" name="Slide Number Placeholder 4"/>
          <p:cNvSpPr>
            <a:spLocks noGrp="1"/>
          </p:cNvSpPr>
          <p:nvPr>
            <p:ph type="sldNum" sz="quarter" idx="12"/>
          </p:nvPr>
        </p:nvSpPr>
        <p:spPr/>
        <p:txBody>
          <a:bodyPr/>
          <a:lstStyle/>
          <a:p>
            <a:fld id="{C014DD1E-5D91-48A3-AD6D-45FBA980D106}" type="slidenum">
              <a:rPr/>
              <a:t>‹#›</a:t>
            </a:fld>
            <a:endParaRPr dirty="0"/>
          </a:p>
        </p:txBody>
      </p:sp>
    </p:spTree>
    <p:extLst>
      <p:ext uri="{BB962C8B-B14F-4D97-AF65-F5344CB8AC3E}">
        <p14:creationId xmlns:p14="http://schemas.microsoft.com/office/powerpoint/2010/main" val="1515229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6A27F3-4FCA-4F9D-AE1B-166BC8952D2A}" type="datetime1">
              <a:rPr lang="en-US" smtClean="0"/>
              <a:t>3/16/2015</a:t>
            </a:fld>
            <a:endParaRPr dirty="0"/>
          </a:p>
        </p:txBody>
      </p:sp>
      <p:sp>
        <p:nvSpPr>
          <p:cNvPr id="3" name="Footer Placeholder 2"/>
          <p:cNvSpPr>
            <a:spLocks noGrp="1"/>
          </p:cNvSpPr>
          <p:nvPr>
            <p:ph type="ftr" sz="quarter" idx="11"/>
          </p:nvPr>
        </p:nvSpPr>
        <p:spPr/>
        <p:txBody>
          <a:bodyPr/>
          <a:lstStyle/>
          <a:p>
            <a:r>
              <a:rPr lang="en-US" dirty="0" smtClean="0"/>
              <a:t>"Name Goes Here" - A 999Scratch Game</a:t>
            </a:r>
            <a:endParaRPr dirty="0"/>
          </a:p>
        </p:txBody>
      </p:sp>
      <p:sp>
        <p:nvSpPr>
          <p:cNvPr id="4" name="Slide Number Placeholder 3"/>
          <p:cNvSpPr>
            <a:spLocks noGrp="1"/>
          </p:cNvSpPr>
          <p:nvPr>
            <p:ph type="sldNum" sz="quarter" idx="12"/>
          </p:nvPr>
        </p:nvSpPr>
        <p:spPr/>
        <p:txBody>
          <a:bodyPr/>
          <a:lstStyle/>
          <a:p>
            <a:fld id="{C014DD1E-5D91-48A3-AD6D-45FBA980D106}" type="slidenum">
              <a:rPr/>
              <a:t>‹#›</a:t>
            </a:fld>
            <a:endParaRPr dirty="0"/>
          </a:p>
        </p:txBody>
      </p:sp>
    </p:spTree>
    <p:extLst>
      <p:ext uri="{BB962C8B-B14F-4D97-AF65-F5344CB8AC3E}">
        <p14:creationId xmlns:p14="http://schemas.microsoft.com/office/powerpoint/2010/main" val="2172478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8882" y="1701800"/>
            <a:ext cx="4062942" cy="2438400"/>
          </a:xfrm>
        </p:spPr>
        <p:txBody>
          <a:bodyPr anchor="b">
            <a:normAutofit/>
          </a:bodyPr>
          <a:lstStyle>
            <a:lvl1pPr algn="l">
              <a:defRPr sz="2800" b="0" cap="all" spc="200" baseline="0">
                <a:solidFill>
                  <a:schemeClr val="accent1"/>
                </a:solidFill>
              </a:defRPr>
            </a:lvl1pPr>
          </a:lstStyle>
          <a:p>
            <a:r>
              <a:rPr lang="en-US" smtClean="0"/>
              <a:t>Click to edit Master title style</a:t>
            </a:r>
            <a:endParaRPr/>
          </a:p>
        </p:txBody>
      </p:sp>
      <p:sp>
        <p:nvSpPr>
          <p:cNvPr id="3" name="Content Placeholder 2"/>
          <p:cNvSpPr>
            <a:spLocks noGrp="1"/>
          </p:cNvSpPr>
          <p:nvPr>
            <p:ph idx="1"/>
          </p:nvPr>
        </p:nvSpPr>
        <p:spPr>
          <a:xfrm>
            <a:off x="5484971" y="584200"/>
            <a:ext cx="6094413" cy="5588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218882" y="4241800"/>
            <a:ext cx="4062942" cy="1930400"/>
          </a:xfrm>
        </p:spPr>
        <p:txBody>
          <a:bodyPr>
            <a:normAutofit/>
          </a:bodyPr>
          <a:lstStyle>
            <a:lvl1pPr marL="0" indent="0">
              <a:buNone/>
              <a:defRPr sz="20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4A03EF-B409-4D31-A0D2-30A216421931}" type="datetime1">
              <a:rPr lang="en-US" smtClean="0"/>
              <a:t>3/16/2015</a:t>
            </a:fld>
            <a:endParaRPr dirty="0"/>
          </a:p>
        </p:txBody>
      </p:sp>
      <p:sp>
        <p:nvSpPr>
          <p:cNvPr id="6" name="Footer Placeholder 5"/>
          <p:cNvSpPr>
            <a:spLocks noGrp="1"/>
          </p:cNvSpPr>
          <p:nvPr>
            <p:ph type="ftr" sz="quarter" idx="11"/>
          </p:nvPr>
        </p:nvSpPr>
        <p:spPr/>
        <p:txBody>
          <a:bodyPr/>
          <a:lstStyle/>
          <a:p>
            <a:r>
              <a:rPr lang="en-US" dirty="0" smtClean="0"/>
              <a:t>"Name Goes Here" - A 999Scratch Game</a:t>
            </a:r>
            <a:endParaRPr dirty="0"/>
          </a:p>
        </p:txBody>
      </p:sp>
      <p:sp>
        <p:nvSpPr>
          <p:cNvPr id="7" name="Slide Number Placeholder 6"/>
          <p:cNvSpPr>
            <a:spLocks noGrp="1"/>
          </p:cNvSpPr>
          <p:nvPr>
            <p:ph type="sldNum" sz="quarter" idx="12"/>
          </p:nvPr>
        </p:nvSpPr>
        <p:spPr/>
        <p:txBody>
          <a:bodyPr/>
          <a:lstStyle/>
          <a:p>
            <a:fld id="{C014DD1E-5D91-48A3-AD6D-45FBA980D106}" type="slidenum">
              <a:rPr/>
              <a:t>‹#›</a:t>
            </a:fld>
            <a:endParaRPr dirty="0"/>
          </a:p>
        </p:txBody>
      </p:sp>
    </p:spTree>
    <p:extLst>
      <p:ext uri="{BB962C8B-B14F-4D97-AF65-F5344CB8AC3E}">
        <p14:creationId xmlns:p14="http://schemas.microsoft.com/office/powerpoint/2010/main" val="1618139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8882" y="1701800"/>
            <a:ext cx="4062942" cy="2438400"/>
          </a:xfrm>
        </p:spPr>
        <p:txBody>
          <a:bodyPr anchor="b">
            <a:normAutofit/>
          </a:bodyPr>
          <a:lstStyle>
            <a:lvl1pPr algn="l">
              <a:defRPr sz="2800" b="0" cap="all" spc="200" baseline="0">
                <a:solidFill>
                  <a:schemeClr val="accent1"/>
                </a:solidFill>
              </a:defRPr>
            </a:lvl1pPr>
          </a:lstStyle>
          <a:p>
            <a:r>
              <a:rPr lang="en-US" smtClean="0"/>
              <a:t>Click to edit Master title style</a:t>
            </a:r>
            <a:endParaRPr/>
          </a:p>
        </p:txBody>
      </p:sp>
      <p:sp>
        <p:nvSpPr>
          <p:cNvPr id="3" name="Picture Placeholder 2"/>
          <p:cNvSpPr>
            <a:spLocks noGrp="1"/>
          </p:cNvSpPr>
          <p:nvPr>
            <p:ph type="pic" idx="1"/>
          </p:nvPr>
        </p:nvSpPr>
        <p:spPr>
          <a:xfrm>
            <a:off x="5484971" y="584200"/>
            <a:ext cx="6094413" cy="5588000"/>
          </a:xfrm>
          <a:ln w="12700">
            <a:solidFill>
              <a:schemeClr val="bg1">
                <a:lumMod val="75000"/>
                <a:lumOff val="25000"/>
              </a:schemeClr>
            </a:solidFill>
            <a:miter lim="800000"/>
          </a:ln>
        </p:spPr>
        <p:txBody>
          <a:bodyPr>
            <a:normAutofit/>
          </a:bodyPr>
          <a:lstStyle>
            <a:lvl1pPr marL="0" indent="0">
              <a:buNone/>
              <a:defRPr sz="28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dirty="0" smtClean="0"/>
              <a:t>Click icon to add picture</a:t>
            </a:r>
            <a:endParaRPr dirty="0"/>
          </a:p>
        </p:txBody>
      </p:sp>
      <p:sp>
        <p:nvSpPr>
          <p:cNvPr id="4" name="Text Placeholder 3"/>
          <p:cNvSpPr>
            <a:spLocks noGrp="1"/>
          </p:cNvSpPr>
          <p:nvPr>
            <p:ph type="body" sz="half" idx="2"/>
          </p:nvPr>
        </p:nvSpPr>
        <p:spPr>
          <a:xfrm>
            <a:off x="1218882" y="4241800"/>
            <a:ext cx="4062942" cy="1930400"/>
          </a:xfrm>
        </p:spPr>
        <p:txBody>
          <a:bodyPr>
            <a:normAutofit/>
          </a:bodyPr>
          <a:lstStyle>
            <a:lvl1pPr marL="0" indent="0">
              <a:buNone/>
              <a:defRPr sz="20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DA7540-D056-44C1-859C-709BD3AD2646}" type="datetime1">
              <a:rPr lang="en-US" smtClean="0"/>
              <a:t>3/16/2015</a:t>
            </a:fld>
            <a:endParaRPr dirty="0"/>
          </a:p>
        </p:txBody>
      </p:sp>
      <p:sp>
        <p:nvSpPr>
          <p:cNvPr id="6" name="Footer Placeholder 5"/>
          <p:cNvSpPr>
            <a:spLocks noGrp="1"/>
          </p:cNvSpPr>
          <p:nvPr>
            <p:ph type="ftr" sz="quarter" idx="11"/>
          </p:nvPr>
        </p:nvSpPr>
        <p:spPr/>
        <p:txBody>
          <a:bodyPr/>
          <a:lstStyle/>
          <a:p>
            <a:r>
              <a:rPr lang="en-US" dirty="0" smtClean="0"/>
              <a:t>"Name Goes Here" - A 999Scratch Game</a:t>
            </a:r>
            <a:endParaRPr dirty="0"/>
          </a:p>
        </p:txBody>
      </p:sp>
      <p:sp>
        <p:nvSpPr>
          <p:cNvPr id="7" name="Slide Number Placeholder 6"/>
          <p:cNvSpPr>
            <a:spLocks noGrp="1"/>
          </p:cNvSpPr>
          <p:nvPr>
            <p:ph type="sldNum" sz="quarter" idx="12"/>
          </p:nvPr>
        </p:nvSpPr>
        <p:spPr/>
        <p:txBody>
          <a:bodyPr/>
          <a:lstStyle/>
          <a:p>
            <a:fld id="{C014DD1E-5D91-48A3-AD6D-45FBA980D106}" type="slidenum">
              <a:rPr/>
              <a:t>‹#›</a:t>
            </a:fld>
            <a:endParaRPr dirty="0"/>
          </a:p>
        </p:txBody>
      </p:sp>
    </p:spTree>
    <p:extLst>
      <p:ext uri="{BB962C8B-B14F-4D97-AF65-F5344CB8AC3E}">
        <p14:creationId xmlns:p14="http://schemas.microsoft.com/office/powerpoint/2010/main" val="4223431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100000"/>
                <a:shade val="0"/>
                <a:satMod val="100000"/>
              </a:schemeClr>
            </a:gs>
            <a:gs pos="85000">
              <a:schemeClr val="bg2">
                <a:tint val="100000"/>
                <a:shade val="30000"/>
                <a:satMod val="100000"/>
              </a:schemeClr>
            </a:gs>
            <a:gs pos="100000">
              <a:schemeClr val="bg2">
                <a:shade val="60000"/>
                <a:satMod val="100000"/>
              </a:schemeClr>
            </a:gs>
          </a:gsLst>
          <a:lin ang="3600000" scaled="0"/>
          <a:tileRect/>
        </a:gradFill>
        <a:effectLst/>
      </p:bgPr>
    </p:bg>
    <p:spTree>
      <p:nvGrpSpPr>
        <p:cNvPr id="1" name=""/>
        <p:cNvGrpSpPr/>
        <p:nvPr/>
      </p:nvGrpSpPr>
      <p:grpSpPr>
        <a:xfrm>
          <a:off x="0" y="0"/>
          <a:ext cx="0" cy="0"/>
          <a:chOff x="0" y="0"/>
          <a:chExt cx="0" cy="0"/>
        </a:xfrm>
      </p:grpSpPr>
      <p:grpSp>
        <p:nvGrpSpPr>
          <p:cNvPr id="15" name="left lines"/>
          <p:cNvGrpSpPr/>
          <p:nvPr/>
        </p:nvGrpSpPr>
        <p:grpSpPr>
          <a:xfrm>
            <a:off x="-15870" y="-3174"/>
            <a:ext cx="819993" cy="5229225"/>
            <a:chOff x="-11906" y="-2381"/>
            <a:chExt cx="615155" cy="3921919"/>
          </a:xfrm>
        </p:grpSpPr>
        <p:sp>
          <p:nvSpPr>
            <p:cNvPr id="10" name="Freeform 9"/>
            <p:cNvSpPr/>
            <p:nvPr/>
          </p:nvSpPr>
          <p:spPr>
            <a:xfrm>
              <a:off x="-9526" y="0"/>
              <a:ext cx="612775" cy="3919538"/>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Lst>
              <a:ahLst/>
              <a:cxnLst>
                <a:cxn ang="0">
                  <a:pos x="connsiteX0" y="connsiteY0"/>
                </a:cxn>
                <a:cxn ang="0">
                  <a:pos x="connsiteX1" y="connsiteY1"/>
                </a:cxn>
                <a:cxn ang="0">
                  <a:pos x="connsiteX2" y="connsiteY2"/>
                </a:cxn>
              </a:cxnLst>
              <a:rect l="l" t="t" r="r" b="b"/>
              <a:pathLst>
                <a:path w="612775" h="3919538">
                  <a:moveTo>
                    <a:pt x="0" y="3919538"/>
                  </a:moveTo>
                  <a:lnTo>
                    <a:pt x="612775" y="2984500"/>
                  </a:lnTo>
                  <a:lnTo>
                    <a:pt x="612775" y="0"/>
                  </a:lnTo>
                </a:path>
              </a:pathLst>
            </a:cu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1" name="Freeform 10"/>
            <p:cNvSpPr/>
            <p:nvPr/>
          </p:nvSpPr>
          <p:spPr>
            <a:xfrm>
              <a:off x="-11906" y="0"/>
              <a:ext cx="410751" cy="3421856"/>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202024 w 612775"/>
                <a:gd name="connsiteY1" fmla="*/ 3607676 h 3919538"/>
                <a:gd name="connsiteX2" fmla="*/ 612775 w 612775"/>
                <a:gd name="connsiteY2" fmla="*/ 2984500 h 3919538"/>
                <a:gd name="connsiteX3" fmla="*/ 612775 w 612775"/>
                <a:gd name="connsiteY3" fmla="*/ 0 h 3919538"/>
                <a:gd name="connsiteX0" fmla="*/ 0 w 410751"/>
                <a:gd name="connsiteY0" fmla="*/ 3607676 h 3607676"/>
                <a:gd name="connsiteX1" fmla="*/ 410751 w 410751"/>
                <a:gd name="connsiteY1" fmla="*/ 2984500 h 3607676"/>
                <a:gd name="connsiteX2" fmla="*/ 410751 w 410751"/>
                <a:gd name="connsiteY2" fmla="*/ 0 h 3607676"/>
                <a:gd name="connsiteX0" fmla="*/ 0 w 410751"/>
                <a:gd name="connsiteY0" fmla="*/ 3607676 h 3607676"/>
                <a:gd name="connsiteX1" fmla="*/ 410751 w 410751"/>
                <a:gd name="connsiteY1" fmla="*/ 2984500 h 3607676"/>
                <a:gd name="connsiteX2" fmla="*/ 409575 w 410751"/>
                <a:gd name="connsiteY2" fmla="*/ 185820 h 3607676"/>
                <a:gd name="connsiteX3" fmla="*/ 410751 w 410751"/>
                <a:gd name="connsiteY3" fmla="*/ 0 h 3607676"/>
                <a:gd name="connsiteX0" fmla="*/ 0 w 410751"/>
                <a:gd name="connsiteY0" fmla="*/ 3421856 h 3421856"/>
                <a:gd name="connsiteX1" fmla="*/ 410751 w 410751"/>
                <a:gd name="connsiteY1" fmla="*/ 2798680 h 3421856"/>
                <a:gd name="connsiteX2" fmla="*/ 409575 w 410751"/>
                <a:gd name="connsiteY2" fmla="*/ 0 h 3421856"/>
              </a:gdLst>
              <a:ahLst/>
              <a:cxnLst>
                <a:cxn ang="0">
                  <a:pos x="connsiteX0" y="connsiteY0"/>
                </a:cxn>
                <a:cxn ang="0">
                  <a:pos x="connsiteX1" y="connsiteY1"/>
                </a:cxn>
                <a:cxn ang="0">
                  <a:pos x="connsiteX2" y="connsiteY2"/>
                </a:cxn>
              </a:cxnLst>
              <a:rect l="l" t="t" r="r" b="b"/>
              <a:pathLst>
                <a:path w="410751" h="3421856">
                  <a:moveTo>
                    <a:pt x="0" y="3421856"/>
                  </a:moveTo>
                  <a:lnTo>
                    <a:pt x="410751" y="2798680"/>
                  </a:lnTo>
                  <a:lnTo>
                    <a:pt x="409575" y="0"/>
                  </a:lnTo>
                </a:path>
              </a:pathLst>
            </a:cu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4" name="Freeform 13"/>
            <p:cNvSpPr/>
            <p:nvPr/>
          </p:nvSpPr>
          <p:spPr>
            <a:xfrm>
              <a:off x="-7144" y="-2381"/>
              <a:ext cx="238919" cy="297656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373856 w 612775"/>
                <a:gd name="connsiteY1" fmla="*/ 3344891 h 3919538"/>
                <a:gd name="connsiteX2" fmla="*/ 612775 w 612775"/>
                <a:gd name="connsiteY2" fmla="*/ 2984500 h 3919538"/>
                <a:gd name="connsiteX3" fmla="*/ 612775 w 612775"/>
                <a:gd name="connsiteY3" fmla="*/ 0 h 3919538"/>
                <a:gd name="connsiteX0" fmla="*/ 0 w 238919"/>
                <a:gd name="connsiteY0" fmla="*/ 3344891 h 3344891"/>
                <a:gd name="connsiteX1" fmla="*/ 238919 w 238919"/>
                <a:gd name="connsiteY1" fmla="*/ 2984500 h 3344891"/>
                <a:gd name="connsiteX2" fmla="*/ 238919 w 238919"/>
                <a:gd name="connsiteY2" fmla="*/ 0 h 3344891"/>
                <a:gd name="connsiteX0" fmla="*/ 0 w 238919"/>
                <a:gd name="connsiteY0" fmla="*/ 3344891 h 3344891"/>
                <a:gd name="connsiteX1" fmla="*/ 238919 w 238919"/>
                <a:gd name="connsiteY1" fmla="*/ 2984500 h 3344891"/>
                <a:gd name="connsiteX2" fmla="*/ 238125 w 238919"/>
                <a:gd name="connsiteY2" fmla="*/ 368330 h 3344891"/>
                <a:gd name="connsiteX3" fmla="*/ 238919 w 238919"/>
                <a:gd name="connsiteY3" fmla="*/ 0 h 3344891"/>
                <a:gd name="connsiteX0" fmla="*/ 0 w 238919"/>
                <a:gd name="connsiteY0" fmla="*/ 2976561 h 2976561"/>
                <a:gd name="connsiteX1" fmla="*/ 238919 w 238919"/>
                <a:gd name="connsiteY1" fmla="*/ 2616170 h 2976561"/>
                <a:gd name="connsiteX2" fmla="*/ 238125 w 238919"/>
                <a:gd name="connsiteY2" fmla="*/ 0 h 2976561"/>
              </a:gdLst>
              <a:ahLst/>
              <a:cxnLst>
                <a:cxn ang="0">
                  <a:pos x="connsiteX0" y="connsiteY0"/>
                </a:cxn>
                <a:cxn ang="0">
                  <a:pos x="connsiteX1" y="connsiteY1"/>
                </a:cxn>
                <a:cxn ang="0">
                  <a:pos x="connsiteX2" y="connsiteY2"/>
                </a:cxn>
              </a:cxnLst>
              <a:rect l="l" t="t" r="r" b="b"/>
              <a:pathLst>
                <a:path w="238919" h="2976561">
                  <a:moveTo>
                    <a:pt x="0" y="2976561"/>
                  </a:moveTo>
                  <a:lnTo>
                    <a:pt x="238919" y="2616170"/>
                  </a:lnTo>
                  <a:cubicBezTo>
                    <a:pt x="238654" y="1744113"/>
                    <a:pt x="238390" y="872057"/>
                    <a:pt x="238125" y="0"/>
                  </a:cubicBezTo>
                </a:path>
              </a:pathLst>
            </a:cu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2" name="Title Placeholder 1"/>
          <p:cNvSpPr>
            <a:spLocks noGrp="1"/>
          </p:cNvSpPr>
          <p:nvPr>
            <p:ph type="title"/>
          </p:nvPr>
        </p:nvSpPr>
        <p:spPr>
          <a:xfrm>
            <a:off x="1218883" y="274637"/>
            <a:ext cx="10360501" cy="1223963"/>
          </a:xfrm>
          <a:prstGeom prst="rect">
            <a:avLst/>
          </a:prstGeom>
        </p:spPr>
        <p:txBody>
          <a:bodyPr vert="horz" lIns="121899" tIns="60949" rIns="121899" bIns="60949"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218883" y="1701797"/>
            <a:ext cx="10360501" cy="4462272"/>
          </a:xfrm>
          <a:prstGeom prst="rect">
            <a:avLst/>
          </a:prstGeom>
        </p:spPr>
        <p:txBody>
          <a:bodyPr vert="horz" lIns="121899" tIns="60949" rIns="121899" bIns="609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1218882" y="6356352"/>
            <a:ext cx="2234618" cy="365125"/>
          </a:xfrm>
          <a:prstGeom prst="rect">
            <a:avLst/>
          </a:prstGeom>
        </p:spPr>
        <p:txBody>
          <a:bodyPr vert="horz" lIns="121899" tIns="60949" rIns="121899" bIns="60949" rtlCol="0" anchor="ctr"/>
          <a:lstStyle>
            <a:lvl1pPr algn="l">
              <a:defRPr sz="1200">
                <a:solidFill>
                  <a:schemeClr val="tx1">
                    <a:tint val="75000"/>
                  </a:schemeClr>
                </a:solidFill>
              </a:defRPr>
            </a:lvl1pPr>
          </a:lstStyle>
          <a:p>
            <a:fld id="{B8BD9739-C320-4570-9FD8-757D79D20C41}" type="datetime1">
              <a:rPr lang="en-US" smtClean="0"/>
              <a:t>3/16/2015</a:t>
            </a:fld>
            <a:endParaRPr dirty="0"/>
          </a:p>
        </p:txBody>
      </p:sp>
      <p:sp>
        <p:nvSpPr>
          <p:cNvPr id="5" name="Footer Placeholder 4"/>
          <p:cNvSpPr>
            <a:spLocks noGrp="1"/>
          </p:cNvSpPr>
          <p:nvPr>
            <p:ph type="ftr" sz="quarter" idx="3"/>
          </p:nvPr>
        </p:nvSpPr>
        <p:spPr>
          <a:xfrm>
            <a:off x="3453501" y="6356352"/>
            <a:ext cx="5281824" cy="365125"/>
          </a:xfrm>
          <a:prstGeom prst="rect">
            <a:avLst/>
          </a:prstGeom>
        </p:spPr>
        <p:txBody>
          <a:bodyPr vert="horz" lIns="121899" tIns="60949" rIns="121899" bIns="60949" rtlCol="0" anchor="ctr"/>
          <a:lstStyle>
            <a:lvl1pPr algn="ctr">
              <a:defRPr sz="1200">
                <a:solidFill>
                  <a:schemeClr val="tx1">
                    <a:tint val="75000"/>
                  </a:schemeClr>
                </a:solidFill>
              </a:defRPr>
            </a:lvl1pPr>
          </a:lstStyle>
          <a:p>
            <a:r>
              <a:rPr lang="en-US" dirty="0" smtClean="0"/>
              <a:t>"Name Goes Here" - A 999Scratch Game</a:t>
            </a:r>
            <a:endParaRPr dirty="0"/>
          </a:p>
        </p:txBody>
      </p:sp>
      <p:sp>
        <p:nvSpPr>
          <p:cNvPr id="6" name="Slide Number Placeholder 5"/>
          <p:cNvSpPr>
            <a:spLocks noGrp="1"/>
          </p:cNvSpPr>
          <p:nvPr>
            <p:ph type="sldNum" sz="quarter" idx="4"/>
          </p:nvPr>
        </p:nvSpPr>
        <p:spPr>
          <a:xfrm>
            <a:off x="10563649" y="6356352"/>
            <a:ext cx="1015735" cy="365125"/>
          </a:xfrm>
          <a:prstGeom prst="rect">
            <a:avLst/>
          </a:prstGeom>
        </p:spPr>
        <p:txBody>
          <a:bodyPr vert="horz" lIns="121899" tIns="60949" rIns="121899" bIns="60949" rtlCol="0" anchor="ctr"/>
          <a:lstStyle>
            <a:lvl1pPr algn="r">
              <a:defRPr sz="1200">
                <a:solidFill>
                  <a:schemeClr val="tx1">
                    <a:tint val="75000"/>
                  </a:schemeClr>
                </a:solidFill>
              </a:defRPr>
            </a:lvl1pPr>
          </a:lstStyle>
          <a:p>
            <a:fld id="{C014DD1E-5D91-48A3-AD6D-45FBA980D106}" type="slidenum">
              <a:rPr/>
              <a:pPr/>
              <a:t>‹#›</a:t>
            </a:fld>
            <a:endParaRPr dirty="0"/>
          </a:p>
        </p:txBody>
      </p:sp>
    </p:spTree>
    <p:extLst>
      <p:ext uri="{BB962C8B-B14F-4D97-AF65-F5344CB8AC3E}">
        <p14:creationId xmlns:p14="http://schemas.microsoft.com/office/powerpoint/2010/main" val="139527588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121898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304747" indent="-304747" algn="l" defTabSz="1218987" rtl="0" eaLnBrk="1" latinLnBrk="0" hangingPunct="1">
        <a:lnSpc>
          <a:spcPct val="90000"/>
        </a:lnSpc>
        <a:spcBef>
          <a:spcPts val="1600"/>
        </a:spcBef>
        <a:buClr>
          <a:schemeClr val="accent1"/>
        </a:buClr>
        <a:buSzPct val="100000"/>
        <a:buFont typeface="Arial" pitchFamily="34" charset="0"/>
        <a:buChar char="•"/>
        <a:defRPr sz="2800" kern="1200">
          <a:solidFill>
            <a:schemeClr val="tx1"/>
          </a:solidFill>
          <a:latin typeface="+mn-lt"/>
          <a:ea typeface="+mn-ea"/>
          <a:cs typeface="+mn-cs"/>
        </a:defRPr>
      </a:lvl1pPr>
      <a:lvl2pPr marL="609493" indent="-231607" algn="l" defTabSz="1218987" rtl="0" eaLnBrk="1" latinLnBrk="0" hangingPunct="1">
        <a:lnSpc>
          <a:spcPct val="90000"/>
        </a:lnSpc>
        <a:spcBef>
          <a:spcPts val="800"/>
        </a:spcBef>
        <a:buClr>
          <a:schemeClr val="accent1"/>
        </a:buClr>
        <a:buSzPct val="80000"/>
        <a:buFont typeface="Arial" pitchFamily="34" charset="0"/>
        <a:buChar char="•"/>
        <a:defRPr sz="2400" kern="1200">
          <a:solidFill>
            <a:schemeClr val="tx1"/>
          </a:solidFill>
          <a:latin typeface="+mn-lt"/>
          <a:ea typeface="+mn-ea"/>
          <a:cs typeface="+mn-cs"/>
        </a:defRPr>
      </a:lvl2pPr>
      <a:lvl3pPr marL="914240"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3pPr>
      <a:lvl4pPr marL="1218987"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4pPr>
      <a:lvl5pPr marL="1523733"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5pPr>
      <a:lvl6pPr marL="1828480"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6pPr>
      <a:lvl7pPr marL="2133227"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7pPr>
      <a:lvl8pPr marL="2437973" indent="-231607" algn="l" defTabSz="1218987" rtl="0" eaLnBrk="1" latinLnBrk="0" hangingPunct="1">
        <a:lnSpc>
          <a:spcPct val="90000"/>
        </a:lnSpc>
        <a:spcBef>
          <a:spcPts val="800"/>
        </a:spcBef>
        <a:buClr>
          <a:schemeClr val="accent1"/>
        </a:buClr>
        <a:buSzPct val="80000"/>
        <a:buFont typeface="Arial" pitchFamily="34" charset="0"/>
        <a:buChar char="•"/>
        <a:defRPr sz="2000" kern="1200" baseline="0">
          <a:solidFill>
            <a:schemeClr val="tx1"/>
          </a:solidFill>
          <a:latin typeface="+mn-lt"/>
          <a:ea typeface="+mn-ea"/>
          <a:cs typeface="+mn-cs"/>
        </a:defRPr>
      </a:lvl8pPr>
      <a:lvl9pPr marL="2742720" indent="-231607" algn="l" defTabSz="1218987" rtl="0" eaLnBrk="1" latinLnBrk="0" hangingPunct="1">
        <a:lnSpc>
          <a:spcPct val="90000"/>
        </a:lnSpc>
        <a:spcBef>
          <a:spcPts val="800"/>
        </a:spcBef>
        <a:buClr>
          <a:schemeClr val="accent1"/>
        </a:buClr>
        <a:buSzPct val="80000"/>
        <a:buFont typeface="Arial" pitchFamily="34" charset="0"/>
        <a:buChar char="•"/>
        <a:defRPr sz="2000" kern="1200" baseline="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“Name Goes Here”</a:t>
            </a:r>
            <a:endParaRPr lang="en-US" dirty="0"/>
          </a:p>
        </p:txBody>
      </p:sp>
      <p:sp>
        <p:nvSpPr>
          <p:cNvPr id="5" name="Subtitle 4"/>
          <p:cNvSpPr>
            <a:spLocks noGrp="1"/>
          </p:cNvSpPr>
          <p:nvPr>
            <p:ph type="subTitle" idx="1"/>
          </p:nvPr>
        </p:nvSpPr>
        <p:spPr/>
        <p:txBody>
          <a:bodyPr/>
          <a:lstStyle/>
          <a:p>
            <a:r>
              <a:rPr lang="en-US" dirty="0" smtClean="0"/>
              <a:t>A Point and click horror game </a:t>
            </a:r>
          </a:p>
          <a:p>
            <a:r>
              <a:rPr lang="en-US" dirty="0" smtClean="0"/>
              <a:t>Made in scratch</a:t>
            </a:r>
          </a:p>
          <a:p>
            <a:r>
              <a:rPr lang="en-US" dirty="0" smtClean="0"/>
              <a:t>By Greyson/kalen</a:t>
            </a:r>
            <a:endParaRPr lang="en-US" dirty="0"/>
          </a:p>
        </p:txBody>
      </p:sp>
    </p:spTree>
    <p:extLst>
      <p:ext uri="{BB962C8B-B14F-4D97-AF65-F5344CB8AC3E}">
        <p14:creationId xmlns:p14="http://schemas.microsoft.com/office/powerpoint/2010/main" val="1332291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Main Objective Of The Game</a:t>
            </a:r>
            <a:endParaRPr lang="en-US" dirty="0"/>
          </a:p>
        </p:txBody>
      </p:sp>
      <p:sp>
        <p:nvSpPr>
          <p:cNvPr id="14" name="Content Placeholder 13"/>
          <p:cNvSpPr>
            <a:spLocks noGrp="1"/>
          </p:cNvSpPr>
          <p:nvPr>
            <p:ph idx="1"/>
          </p:nvPr>
        </p:nvSpPr>
        <p:spPr/>
        <p:txBody>
          <a:bodyPr/>
          <a:lstStyle/>
          <a:p>
            <a:pPr>
              <a:buFont typeface="Wingdings" panose="05000000000000000000" pitchFamily="2" charset="2"/>
              <a:buChar char="v"/>
            </a:pPr>
            <a:r>
              <a:rPr lang="en-US" dirty="0" smtClean="0"/>
              <a:t> Begin outside of an old abandoned house.</a:t>
            </a:r>
          </a:p>
          <a:p>
            <a:pPr>
              <a:buFont typeface="Wingdings" panose="05000000000000000000" pitchFamily="2" charset="2"/>
              <a:buChar char="v"/>
            </a:pPr>
            <a:r>
              <a:rPr lang="en-US" dirty="0" smtClean="0"/>
              <a:t> By clicking on areas of the screen, progress through the rooms.</a:t>
            </a:r>
          </a:p>
          <a:p>
            <a:pPr>
              <a:buFont typeface="Wingdings" panose="05000000000000000000" pitchFamily="2" charset="2"/>
              <a:buChar char="v"/>
            </a:pPr>
            <a:r>
              <a:rPr lang="en-US" dirty="0" smtClean="0"/>
              <a:t> Find the keys to unlock the final door and escape the house.</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8883" y="3649118"/>
            <a:ext cx="3343742" cy="2514951"/>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35642" y="3631779"/>
            <a:ext cx="3343742" cy="2532290"/>
          </a:xfrm>
          <a:prstGeom prst="rect">
            <a:avLst/>
          </a:prstGeom>
        </p:spPr>
      </p:pic>
    </p:spTree>
    <p:extLst>
      <p:ext uri="{BB962C8B-B14F-4D97-AF65-F5344CB8AC3E}">
        <p14:creationId xmlns:p14="http://schemas.microsoft.com/office/powerpoint/2010/main" val="3529114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Division of Work</a:t>
            </a:r>
            <a:endParaRPr lang="en-US" dirty="0"/>
          </a:p>
        </p:txBody>
      </p:sp>
      <p:graphicFrame>
        <p:nvGraphicFramePr>
          <p:cNvPr id="6" name="Content Placeholder 5"/>
          <p:cNvGraphicFramePr>
            <a:graphicFrameLocks noGrp="1"/>
          </p:cNvGraphicFramePr>
          <p:nvPr>
            <p:ph sz="half" idx="2"/>
            <p:extLst>
              <p:ext uri="{D42A27DB-BD31-4B8C-83A1-F6EECF244321}">
                <p14:modId xmlns:p14="http://schemas.microsoft.com/office/powerpoint/2010/main" val="2031585575"/>
              </p:ext>
            </p:extLst>
          </p:nvPr>
        </p:nvGraphicFramePr>
        <p:xfrm>
          <a:off x="1218883" y="1828800"/>
          <a:ext cx="10287000" cy="1701801"/>
        </p:xfrm>
        <a:graphic>
          <a:graphicData uri="http://schemas.openxmlformats.org/drawingml/2006/table">
            <a:tbl>
              <a:tblPr firstRow="1" bandRow="1">
                <a:tableStyleId>{5C22544A-7EE6-4342-B048-85BDC9FD1C3A}</a:tableStyleId>
              </a:tblPr>
              <a:tblGrid>
                <a:gridCol w="2571750"/>
                <a:gridCol w="2571750"/>
                <a:gridCol w="2571750"/>
                <a:gridCol w="2571750"/>
              </a:tblGrid>
              <a:tr h="567267">
                <a:tc>
                  <a:txBody>
                    <a:bodyPr/>
                    <a:lstStyle/>
                    <a:p>
                      <a:r>
                        <a:rPr lang="en-US" dirty="0" smtClean="0"/>
                        <a:t>Name</a:t>
                      </a:r>
                      <a:endParaRPr lang="en-US" dirty="0"/>
                    </a:p>
                  </a:txBody>
                  <a:tcPr/>
                </a:tc>
                <a:tc>
                  <a:txBody>
                    <a:bodyPr/>
                    <a:lstStyle/>
                    <a:p>
                      <a:r>
                        <a:rPr lang="en-US" dirty="0" smtClean="0"/>
                        <a:t>Task</a:t>
                      </a:r>
                      <a:r>
                        <a:rPr lang="en-US" baseline="0" dirty="0" smtClean="0"/>
                        <a:t> 1</a:t>
                      </a:r>
                      <a:endParaRPr lang="en-US" dirty="0"/>
                    </a:p>
                  </a:txBody>
                  <a:tcPr/>
                </a:tc>
                <a:tc>
                  <a:txBody>
                    <a:bodyPr/>
                    <a:lstStyle/>
                    <a:p>
                      <a:r>
                        <a:rPr lang="en-US" dirty="0" smtClean="0"/>
                        <a:t>Task 2</a:t>
                      </a:r>
                      <a:endParaRPr lang="en-US" dirty="0"/>
                    </a:p>
                  </a:txBody>
                  <a:tcPr/>
                </a:tc>
                <a:tc>
                  <a:txBody>
                    <a:bodyPr/>
                    <a:lstStyle/>
                    <a:p>
                      <a:r>
                        <a:rPr lang="en-US" dirty="0" smtClean="0"/>
                        <a:t>Task 3</a:t>
                      </a:r>
                      <a:endParaRPr lang="en-US" dirty="0"/>
                    </a:p>
                  </a:txBody>
                  <a:tcPr/>
                </a:tc>
              </a:tr>
              <a:tr h="567267">
                <a:tc>
                  <a:txBody>
                    <a:bodyPr/>
                    <a:lstStyle/>
                    <a:p>
                      <a:r>
                        <a:rPr lang="en-US" dirty="0" smtClean="0"/>
                        <a:t>Greyson</a:t>
                      </a:r>
                      <a:endParaRPr lang="en-US" dirty="0"/>
                    </a:p>
                  </a:txBody>
                  <a:tcPr/>
                </a:tc>
                <a:tc>
                  <a:txBody>
                    <a:bodyPr/>
                    <a:lstStyle/>
                    <a:p>
                      <a:r>
                        <a:rPr lang="en-US" dirty="0" smtClean="0"/>
                        <a:t>Backgrounds</a:t>
                      </a:r>
                      <a:endParaRPr lang="en-US" dirty="0"/>
                    </a:p>
                  </a:txBody>
                  <a:tcPr/>
                </a:tc>
                <a:tc>
                  <a:txBody>
                    <a:bodyPr/>
                    <a:lstStyle/>
                    <a:p>
                      <a:r>
                        <a:rPr lang="en-US" dirty="0" smtClean="0"/>
                        <a:t>Click</a:t>
                      </a:r>
                      <a:r>
                        <a:rPr lang="en-US" baseline="0" dirty="0" smtClean="0"/>
                        <a:t> Code</a:t>
                      </a:r>
                      <a:endParaRPr lang="en-US" dirty="0"/>
                    </a:p>
                  </a:txBody>
                  <a:tcPr/>
                </a:tc>
                <a:tc>
                  <a:txBody>
                    <a:bodyPr/>
                    <a:lstStyle/>
                    <a:p>
                      <a:r>
                        <a:rPr lang="en-US" dirty="0" smtClean="0"/>
                        <a:t>Sound</a:t>
                      </a:r>
                    </a:p>
                  </a:txBody>
                  <a:tcPr/>
                </a:tc>
              </a:tr>
              <a:tr h="567267">
                <a:tc>
                  <a:txBody>
                    <a:bodyPr/>
                    <a:lstStyle/>
                    <a:p>
                      <a:r>
                        <a:rPr lang="en-US" dirty="0" smtClean="0"/>
                        <a:t>Kalen</a:t>
                      </a:r>
                      <a:endParaRPr lang="en-US" dirty="0"/>
                    </a:p>
                  </a:txBody>
                  <a:tcPr/>
                </a:tc>
                <a:tc>
                  <a:txBody>
                    <a:bodyPr/>
                    <a:lstStyle/>
                    <a:p>
                      <a:r>
                        <a:rPr lang="en-US" dirty="0" smtClean="0"/>
                        <a:t>Sprites</a:t>
                      </a:r>
                      <a:endParaRPr lang="en-US" dirty="0"/>
                    </a:p>
                  </a:txBody>
                  <a:tcPr/>
                </a:tc>
                <a:tc>
                  <a:txBody>
                    <a:bodyPr/>
                    <a:lstStyle/>
                    <a:p>
                      <a:r>
                        <a:rPr lang="en-US" dirty="0" smtClean="0"/>
                        <a:t>Jumpscares</a:t>
                      </a:r>
                      <a:endParaRPr lang="en-US" dirty="0"/>
                    </a:p>
                  </a:txBody>
                  <a:tcPr/>
                </a:tc>
                <a:tc>
                  <a:txBody>
                    <a:bodyPr/>
                    <a:lstStyle/>
                    <a:p>
                      <a:r>
                        <a:rPr lang="en-US" dirty="0" smtClean="0"/>
                        <a:t>Item Ideas</a:t>
                      </a:r>
                      <a:endParaRPr lang="en-US" dirty="0"/>
                    </a:p>
                  </a:txBody>
                  <a:tcPr/>
                </a:tc>
              </a:tr>
            </a:tbl>
          </a:graphicData>
        </a:graphic>
      </p:graphicFrame>
      <p:sp>
        <p:nvSpPr>
          <p:cNvPr id="7" name="TextBox 6"/>
          <p:cNvSpPr txBox="1"/>
          <p:nvPr/>
        </p:nvSpPr>
        <p:spPr>
          <a:xfrm>
            <a:off x="1218883" y="4191000"/>
            <a:ext cx="10360501" cy="1384995"/>
          </a:xfrm>
          <a:prstGeom prst="rect">
            <a:avLst/>
          </a:prstGeom>
          <a:noFill/>
          <a:ln>
            <a:solidFill>
              <a:srgbClr val="0070C0"/>
            </a:solidFill>
          </a:ln>
        </p:spPr>
        <p:txBody>
          <a:bodyPr wrap="square" rtlCol="0">
            <a:spAutoFit/>
          </a:bodyPr>
          <a:lstStyle/>
          <a:p>
            <a:r>
              <a:rPr lang="en-US" sz="2800" dirty="0" smtClean="0"/>
              <a:t>The project was split into 2 parts:</a:t>
            </a:r>
          </a:p>
          <a:p>
            <a:pPr marL="457200" indent="-457200">
              <a:buFont typeface="Wingdings" panose="05000000000000000000" pitchFamily="2" charset="2"/>
              <a:buChar char="v"/>
            </a:pPr>
            <a:r>
              <a:rPr lang="en-US" sz="2800" dirty="0" smtClean="0"/>
              <a:t>Design</a:t>
            </a:r>
          </a:p>
          <a:p>
            <a:pPr marL="457200" indent="-457200">
              <a:buFont typeface="Wingdings" panose="05000000000000000000" pitchFamily="2" charset="2"/>
              <a:buChar char="v"/>
            </a:pPr>
            <a:r>
              <a:rPr lang="en-US" sz="2800" dirty="0" smtClean="0"/>
              <a:t>Coding</a:t>
            </a:r>
            <a:endParaRPr lang="en-US" sz="2800" dirty="0"/>
          </a:p>
        </p:txBody>
      </p:sp>
    </p:spTree>
    <p:extLst>
      <p:ext uri="{BB962C8B-B14F-4D97-AF65-F5344CB8AC3E}">
        <p14:creationId xmlns:p14="http://schemas.microsoft.com/office/powerpoint/2010/main" val="2341911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of Making the Game</a:t>
            </a:r>
            <a:endParaRPr lang="en-US" dirty="0"/>
          </a:p>
        </p:txBody>
      </p:sp>
      <p:sp>
        <p:nvSpPr>
          <p:cNvPr id="3" name="Content Placeholder 2"/>
          <p:cNvSpPr>
            <a:spLocks noGrp="1"/>
          </p:cNvSpPr>
          <p:nvPr>
            <p:ph sz="half" idx="1"/>
          </p:nvPr>
        </p:nvSpPr>
        <p:spPr/>
        <p:txBody>
          <a:bodyPr/>
          <a:lstStyle/>
          <a:p>
            <a:pPr marL="571500" indent="-571500">
              <a:buFont typeface="+mj-lt"/>
              <a:buAutoNum type="romanUcPeriod"/>
            </a:pPr>
            <a:r>
              <a:rPr lang="en-US" dirty="0"/>
              <a:t>B</a:t>
            </a:r>
            <a:r>
              <a:rPr lang="en-US" dirty="0" smtClean="0"/>
              <a:t>rainstorm ideas for the project</a:t>
            </a:r>
          </a:p>
          <a:p>
            <a:pPr marL="571500" indent="-571500">
              <a:buFont typeface="+mj-lt"/>
              <a:buAutoNum type="romanUcPeriod"/>
            </a:pPr>
            <a:r>
              <a:rPr lang="en-US" dirty="0" smtClean="0"/>
              <a:t>Design sprites/backgrounds to fit ideas</a:t>
            </a:r>
          </a:p>
          <a:p>
            <a:pPr marL="571500" indent="-571500">
              <a:buFont typeface="+mj-lt"/>
              <a:buAutoNum type="romanUcPeriod"/>
            </a:pPr>
            <a:r>
              <a:rPr lang="en-US" dirty="0" smtClean="0"/>
              <a:t>Code these sprites/backgrounds to interact with the game.</a:t>
            </a:r>
          </a:p>
          <a:p>
            <a:pPr marL="0" indent="0">
              <a:buNone/>
            </a:pPr>
            <a:endParaRPr lang="en-US" dirty="0"/>
          </a:p>
        </p:txBody>
      </p:sp>
      <p:graphicFrame>
        <p:nvGraphicFramePr>
          <p:cNvPr id="5" name="Content Placeholder 4" descr="Staggered Process" title="SmartArt"/>
          <p:cNvGraphicFramePr>
            <a:graphicFrameLocks noGrp="1"/>
          </p:cNvGraphicFramePr>
          <p:nvPr>
            <p:ph sz="half" idx="2"/>
            <p:extLst>
              <p:ext uri="{D42A27DB-BD31-4B8C-83A1-F6EECF244321}">
                <p14:modId xmlns:p14="http://schemas.microsoft.com/office/powerpoint/2010/main" val="932222824"/>
              </p:ext>
            </p:extLst>
          </p:nvPr>
        </p:nvGraphicFramePr>
        <p:xfrm>
          <a:off x="6500813" y="1706563"/>
          <a:ext cx="5078412" cy="44656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23189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Positive and Negative Aspects</a:t>
            </a:r>
            <a:endParaRPr lang="en-US" dirty="0"/>
          </a:p>
        </p:txBody>
      </p:sp>
      <p:sp>
        <p:nvSpPr>
          <p:cNvPr id="8" name="Text Placeholder 7"/>
          <p:cNvSpPr>
            <a:spLocks noGrp="1"/>
          </p:cNvSpPr>
          <p:nvPr>
            <p:ph type="body" idx="1"/>
          </p:nvPr>
        </p:nvSpPr>
        <p:spPr/>
        <p:txBody>
          <a:bodyPr/>
          <a:lstStyle/>
          <a:p>
            <a:r>
              <a:rPr lang="en-US" dirty="0" smtClean="0"/>
              <a:t>Positive Aspects</a:t>
            </a:r>
            <a:endParaRPr lang="en-US" dirty="0"/>
          </a:p>
        </p:txBody>
      </p:sp>
      <p:sp>
        <p:nvSpPr>
          <p:cNvPr id="9" name="Text Placeholder 8"/>
          <p:cNvSpPr>
            <a:spLocks noGrp="1"/>
          </p:cNvSpPr>
          <p:nvPr>
            <p:ph type="body" sz="quarter" idx="3"/>
          </p:nvPr>
        </p:nvSpPr>
        <p:spPr/>
        <p:txBody>
          <a:bodyPr/>
          <a:lstStyle/>
          <a:p>
            <a:r>
              <a:rPr lang="en-US" dirty="0" smtClean="0"/>
              <a:t>Negative aspects</a:t>
            </a:r>
            <a:endParaRPr lang="en-US" dirty="0"/>
          </a:p>
        </p:txBody>
      </p:sp>
      <p:sp>
        <p:nvSpPr>
          <p:cNvPr id="10" name="Content Placeholder 9"/>
          <p:cNvSpPr>
            <a:spLocks noGrp="1"/>
          </p:cNvSpPr>
          <p:nvPr>
            <p:ph sz="half" idx="2"/>
          </p:nvPr>
        </p:nvSpPr>
        <p:spPr/>
        <p:txBody>
          <a:bodyPr/>
          <a:lstStyle/>
          <a:p>
            <a:r>
              <a:rPr lang="en-US" dirty="0" smtClean="0"/>
              <a:t>Creating Sprites/Backgrounds</a:t>
            </a:r>
          </a:p>
          <a:p>
            <a:r>
              <a:rPr lang="en-US" dirty="0" smtClean="0"/>
              <a:t>Brainstorming the concept/path of the game</a:t>
            </a:r>
          </a:p>
          <a:p>
            <a:r>
              <a:rPr lang="en-US" dirty="0" smtClean="0"/>
              <a:t>Adding interactions between sprites.</a:t>
            </a:r>
            <a:endParaRPr lang="en-US" dirty="0"/>
          </a:p>
        </p:txBody>
      </p:sp>
      <p:sp>
        <p:nvSpPr>
          <p:cNvPr id="11" name="Content Placeholder 10"/>
          <p:cNvSpPr>
            <a:spLocks noGrp="1"/>
          </p:cNvSpPr>
          <p:nvPr>
            <p:ph sz="quarter" idx="4"/>
          </p:nvPr>
        </p:nvSpPr>
        <p:spPr/>
        <p:txBody>
          <a:bodyPr/>
          <a:lstStyle/>
          <a:p>
            <a:r>
              <a:rPr lang="en-US" dirty="0" smtClean="0"/>
              <a:t>Coding long processes repeatedly</a:t>
            </a:r>
          </a:p>
          <a:p>
            <a:r>
              <a:rPr lang="en-US" dirty="0" smtClean="0"/>
              <a:t>Fixing bugs and glitches</a:t>
            </a:r>
          </a:p>
          <a:p>
            <a:r>
              <a:rPr lang="en-US" dirty="0" smtClean="0"/>
              <a:t>Rewriting code after changing an interaction</a:t>
            </a:r>
            <a:endParaRPr lang="en-US" dirty="0"/>
          </a:p>
        </p:txBody>
      </p:sp>
    </p:spTree>
    <p:extLst>
      <p:ext uri="{BB962C8B-B14F-4D97-AF65-F5344CB8AC3E}">
        <p14:creationId xmlns:p14="http://schemas.microsoft.com/office/powerpoint/2010/main" val="2672039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Images from the Game</a:t>
            </a:r>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8883" y="3581400"/>
            <a:ext cx="4515480" cy="2791215"/>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52688" y="3581400"/>
            <a:ext cx="4226696" cy="2791215"/>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674118" y="274637"/>
            <a:ext cx="1905266" cy="2572109"/>
          </a:xfrm>
          <a:prstGeom prst="rect">
            <a:avLst/>
          </a:prstGeom>
        </p:spPr>
      </p:pic>
    </p:spTree>
    <p:extLst>
      <p:ext uri="{BB962C8B-B14F-4D97-AF65-F5344CB8AC3E}">
        <p14:creationId xmlns:p14="http://schemas.microsoft.com/office/powerpoint/2010/main" val="397710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 description</a:t>
            </a:r>
            <a:endParaRPr lang="en-US" dirty="0"/>
          </a:p>
        </p:txBody>
      </p:sp>
      <p:sp>
        <p:nvSpPr>
          <p:cNvPr id="3" name="Content Placeholder 2"/>
          <p:cNvSpPr>
            <a:spLocks noGrp="1"/>
          </p:cNvSpPr>
          <p:nvPr>
            <p:ph idx="1"/>
          </p:nvPr>
        </p:nvSpPr>
        <p:spPr/>
        <p:txBody>
          <a:bodyPr/>
          <a:lstStyle/>
          <a:p>
            <a:r>
              <a:rPr lang="en-US" dirty="0" smtClean="0"/>
              <a:t>The game starts outside of an abandoned house.</a:t>
            </a:r>
          </a:p>
          <a:p>
            <a:r>
              <a:rPr lang="en-US" dirty="0" smtClean="0"/>
              <a:t>You enter the house, and immediately go upstairs.</a:t>
            </a:r>
          </a:p>
          <a:p>
            <a:r>
              <a:rPr lang="en-US" dirty="0" smtClean="0"/>
              <a:t>You are given a choice of two rooms to explore and search for the two keys.</a:t>
            </a:r>
          </a:p>
          <a:p>
            <a:r>
              <a:rPr lang="en-US" dirty="0" smtClean="0"/>
              <a:t>The keys unlock the third and final door to escape.</a:t>
            </a:r>
            <a:endParaRPr lang="en-US" dirty="0"/>
          </a:p>
        </p:txBody>
      </p:sp>
      <p:sp>
        <p:nvSpPr>
          <p:cNvPr id="4" name="Text Placeholder 3"/>
          <p:cNvSpPr>
            <a:spLocks noGrp="1"/>
          </p:cNvSpPr>
          <p:nvPr>
            <p:ph type="body" sz="half" idx="2"/>
          </p:nvPr>
        </p:nvSpPr>
        <p:spPr/>
        <p:txBody>
          <a:bodyPr/>
          <a:lstStyle/>
          <a:p>
            <a:r>
              <a:rPr lang="en-US" dirty="0" smtClean="0"/>
              <a:t>Game Type: Point &amp; Click</a:t>
            </a:r>
          </a:p>
          <a:p>
            <a:r>
              <a:rPr lang="en-US" dirty="0" smtClean="0"/>
              <a:t>Genre: Horror</a:t>
            </a:r>
          </a:p>
          <a:p>
            <a:r>
              <a:rPr lang="en-US" dirty="0" smtClean="0"/>
              <a:t>Art Style: Photo Realistic</a:t>
            </a:r>
          </a:p>
          <a:p>
            <a:endParaRPr lang="en-US" dirty="0" smtClean="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8882" y="584200"/>
            <a:ext cx="3435683" cy="2540000"/>
          </a:xfrm>
          <a:prstGeom prst="rect">
            <a:avLst/>
          </a:prstGeom>
        </p:spPr>
      </p:pic>
    </p:spTree>
    <p:extLst>
      <p:ext uri="{BB962C8B-B14F-4D97-AF65-F5344CB8AC3E}">
        <p14:creationId xmlns:p14="http://schemas.microsoft.com/office/powerpoint/2010/main" val="2319046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the Game</a:t>
            </a:r>
            <a:endParaRPr lang="en-US" dirty="0"/>
          </a:p>
        </p:txBody>
      </p:sp>
      <p:sp>
        <p:nvSpPr>
          <p:cNvPr id="3" name="Text Placeholder 2"/>
          <p:cNvSpPr>
            <a:spLocks noGrp="1"/>
          </p:cNvSpPr>
          <p:nvPr>
            <p:ph type="body" idx="1"/>
          </p:nvPr>
        </p:nvSpPr>
        <p:spPr/>
        <p:txBody>
          <a:bodyPr/>
          <a:lstStyle/>
          <a:p>
            <a:r>
              <a:rPr lang="en-US" dirty="0" smtClean="0"/>
              <a:t>Problem</a:t>
            </a:r>
            <a:endParaRPr lang="en-US" dirty="0"/>
          </a:p>
        </p:txBody>
      </p:sp>
      <p:sp>
        <p:nvSpPr>
          <p:cNvPr id="4" name="Content Placeholder 3"/>
          <p:cNvSpPr>
            <a:spLocks noGrp="1"/>
          </p:cNvSpPr>
          <p:nvPr>
            <p:ph sz="half" idx="2"/>
          </p:nvPr>
        </p:nvSpPr>
        <p:spPr>
          <a:xfrm>
            <a:off x="1218883" y="2717800"/>
            <a:ext cx="4265929" cy="3454400"/>
          </a:xfrm>
        </p:spPr>
        <p:txBody>
          <a:bodyPr/>
          <a:lstStyle/>
          <a:p>
            <a:r>
              <a:rPr lang="en-US" dirty="0" smtClean="0"/>
              <a:t>Mouse click being double registered</a:t>
            </a:r>
          </a:p>
          <a:p>
            <a:r>
              <a:rPr lang="en-US" dirty="0" smtClean="0"/>
              <a:t>Text bars wouldn’t show</a:t>
            </a:r>
          </a:p>
          <a:p>
            <a:r>
              <a:rPr lang="en-US" dirty="0" smtClean="0"/>
              <a:t>Areas wouldn’t register being clicked</a:t>
            </a:r>
            <a:endParaRPr lang="en-US" dirty="0"/>
          </a:p>
        </p:txBody>
      </p:sp>
      <p:sp>
        <p:nvSpPr>
          <p:cNvPr id="5" name="Text Placeholder 4"/>
          <p:cNvSpPr>
            <a:spLocks noGrp="1"/>
          </p:cNvSpPr>
          <p:nvPr>
            <p:ph type="body" sz="quarter" idx="3"/>
          </p:nvPr>
        </p:nvSpPr>
        <p:spPr/>
        <p:txBody>
          <a:bodyPr/>
          <a:lstStyle/>
          <a:p>
            <a:r>
              <a:rPr lang="en-US" dirty="0" smtClean="0"/>
              <a:t>solution</a:t>
            </a:r>
            <a:endParaRPr lang="en-US" dirty="0"/>
          </a:p>
        </p:txBody>
      </p:sp>
      <p:sp>
        <p:nvSpPr>
          <p:cNvPr id="6" name="Content Placeholder 5"/>
          <p:cNvSpPr>
            <a:spLocks noGrp="1"/>
          </p:cNvSpPr>
          <p:nvPr>
            <p:ph sz="quarter" idx="4"/>
          </p:nvPr>
        </p:nvSpPr>
        <p:spPr/>
        <p:txBody>
          <a:bodyPr/>
          <a:lstStyle/>
          <a:p>
            <a:r>
              <a:rPr lang="en-US" dirty="0" smtClean="0"/>
              <a:t>Added a wait time for click registering</a:t>
            </a:r>
          </a:p>
          <a:p>
            <a:r>
              <a:rPr lang="en-US" dirty="0" smtClean="0"/>
              <a:t>Brought text sprites to front</a:t>
            </a:r>
          </a:p>
          <a:p>
            <a:r>
              <a:rPr lang="en-US" dirty="0" smtClean="0"/>
              <a:t>Set up a X/Y command to check for mouse clicks.</a:t>
            </a:r>
            <a:endParaRPr lang="en-US" dirty="0"/>
          </a:p>
        </p:txBody>
      </p:sp>
      <p:sp>
        <p:nvSpPr>
          <p:cNvPr id="7" name="Right Arrow 6"/>
          <p:cNvSpPr/>
          <p:nvPr/>
        </p:nvSpPr>
        <p:spPr>
          <a:xfrm>
            <a:off x="5408612" y="2836843"/>
            <a:ext cx="888948"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p>
        </p:txBody>
      </p:sp>
      <p:sp>
        <p:nvSpPr>
          <p:cNvPr id="8" name="Right Arrow 7"/>
          <p:cNvSpPr/>
          <p:nvPr/>
        </p:nvSpPr>
        <p:spPr>
          <a:xfrm>
            <a:off x="5408612" y="3720639"/>
            <a:ext cx="888948"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p>
        </p:txBody>
      </p:sp>
      <p:sp>
        <p:nvSpPr>
          <p:cNvPr id="9" name="Right Arrow 8"/>
          <p:cNvSpPr/>
          <p:nvPr/>
        </p:nvSpPr>
        <p:spPr>
          <a:xfrm>
            <a:off x="5408612" y="4400317"/>
            <a:ext cx="888948" cy="279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p>
        </p:txBody>
      </p:sp>
    </p:spTree>
    <p:extLst>
      <p:ext uri="{BB962C8B-B14F-4D97-AF65-F5344CB8AC3E}">
        <p14:creationId xmlns:p14="http://schemas.microsoft.com/office/powerpoint/2010/main" val="373260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1"/>
                </a:solidFill>
              </a:rPr>
              <a:t>Conclusion</a:t>
            </a:r>
            <a:endParaRPr lang="en-US" dirty="0">
              <a:solidFill>
                <a:schemeClr val="accent1"/>
              </a:solidFill>
            </a:endParaRPr>
          </a:p>
        </p:txBody>
      </p:sp>
      <p:graphicFrame>
        <p:nvGraphicFramePr>
          <p:cNvPr id="3" name="Diagram 2"/>
          <p:cNvGraphicFramePr/>
          <p:nvPr>
            <p:extLst>
              <p:ext uri="{D42A27DB-BD31-4B8C-83A1-F6EECF244321}">
                <p14:modId xmlns:p14="http://schemas.microsoft.com/office/powerpoint/2010/main" val="3331082309"/>
              </p:ext>
            </p:extLst>
          </p:nvPr>
        </p:nvGraphicFramePr>
        <p:xfrm>
          <a:off x="5484812" y="-14111"/>
          <a:ext cx="6592256" cy="434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1218883" y="2209800"/>
            <a:ext cx="4113529" cy="3970318"/>
          </a:xfrm>
          <a:prstGeom prst="rect">
            <a:avLst/>
          </a:prstGeom>
          <a:noFill/>
        </p:spPr>
        <p:txBody>
          <a:bodyPr wrap="square" rtlCol="0">
            <a:spAutoFit/>
          </a:bodyPr>
          <a:lstStyle/>
          <a:p>
            <a:r>
              <a:rPr lang="en-US" sz="2800" dirty="0" smtClean="0"/>
              <a:t>In conclusion, we went through the game making process, developed ideas and concepts, and faced challenges. Through these challenges we found solutions, which in the end greatly benefited the final game.</a:t>
            </a:r>
            <a:endParaRPr lang="en-US" sz="2800" dirty="0"/>
          </a:p>
        </p:txBody>
      </p:sp>
    </p:spTree>
    <p:extLst>
      <p:ext uri="{BB962C8B-B14F-4D97-AF65-F5344CB8AC3E}">
        <p14:creationId xmlns:p14="http://schemas.microsoft.com/office/powerpoint/2010/main" val="1865180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ech 16x9">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spDef>
      <a:spPr/>
      <a:bodyPr rtlCol="0" anchor="ctr"/>
      <a:lstStyle>
        <a:defPPr algn="ctr">
          <a:defRPr sz="2800"/>
        </a:defPPr>
      </a:lstStyle>
      <a:style>
        <a:lnRef idx="2">
          <a:schemeClr val="accent1">
            <a:shade val="50000"/>
          </a:schemeClr>
        </a:lnRef>
        <a:fillRef idx="1">
          <a:schemeClr val="accent1"/>
        </a:fillRef>
        <a:effectRef idx="0">
          <a:schemeClr val="accent1"/>
        </a:effectRef>
        <a:fontRef idx="minor">
          <a:schemeClr val="lt1"/>
        </a:fontRef>
      </a:style>
    </a:spDef>
    <a:lnDef>
      <a:spPr>
        <a:ln w="25400"/>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800"/>
        </a:defPPr>
      </a:lstStyle>
    </a:txDef>
  </a:objectDefaults>
  <a:extraClrSchemeLst/>
</a:theme>
</file>

<file path=ppt/theme/theme2.xml><?xml version="1.0" encoding="utf-8"?>
<a:theme xmlns:a="http://schemas.openxmlformats.org/drawingml/2006/main" name="Office Theme">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extraClrSchemeLst/>
</a:theme>
</file>

<file path=ppt/theme/theme3.xml><?xml version="1.0" encoding="utf-8"?>
<a:theme xmlns:a="http://schemas.openxmlformats.org/drawingml/2006/main" name="Office Theme">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836F65B-1B07-41EE-A0E8-BC6EF38552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Triple circuit lines presentation (widescreen)</Template>
  <TotalTime>0</TotalTime>
  <Words>768</Words>
  <Application>Microsoft Office PowerPoint</Application>
  <PresentationFormat>Custom</PresentationFormat>
  <Paragraphs>83</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Wingdings</vt:lpstr>
      <vt:lpstr>Tech 16x9</vt:lpstr>
      <vt:lpstr>“Name Goes Here”</vt:lpstr>
      <vt:lpstr>Main Objective Of The Game</vt:lpstr>
      <vt:lpstr>Division of Work</vt:lpstr>
      <vt:lpstr>Process of Making the Game</vt:lpstr>
      <vt:lpstr>Positive and Negative Aspects</vt:lpstr>
      <vt:lpstr>Images from the Game</vt:lpstr>
      <vt:lpstr>Game description</vt:lpstr>
      <vt:lpstr>Testing the Game</vt:lpstr>
      <vt:lpstr>Conclusion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Goes Here" Presentation</dc:title>
  <dc:creator/>
  <cp:keywords/>
  <cp:lastModifiedBy/>
  <cp:revision>1</cp:revision>
  <dcterms:created xsi:type="dcterms:W3CDTF">2015-03-11T14:41:40Z</dcterms:created>
  <dcterms:modified xsi:type="dcterms:W3CDTF">2015-03-16T15:03:21Z</dcterms:modified>
  <cp:category>Presentation</cp:category>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TC027879909991</vt:lpwstr>
  </property>
</Properties>
</file>