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4" r:id="rId4"/>
    <p:sldId id="258" r:id="rId5"/>
    <p:sldId id="259" r:id="rId6"/>
    <p:sldId id="260" r:id="rId7"/>
    <p:sldId id="267" r:id="rId8"/>
    <p:sldId id="261" r:id="rId9"/>
    <p:sldId id="262" r:id="rId10"/>
    <p:sldId id="26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1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5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7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1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2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2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2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7CB8F-477F-42BE-8F33-0EDF1553A60D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A715-85CC-4E0A-BE4C-F600CF340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an alternative to copy-paste for repeating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will look at a way to have </a:t>
            </a:r>
            <a:r>
              <a:rPr lang="en-US" dirty="0" err="1" smtClean="0"/>
              <a:t>robotC</a:t>
            </a:r>
            <a:r>
              <a:rPr lang="en-US" dirty="0" smtClean="0"/>
              <a:t> repeat code without having to </a:t>
            </a:r>
            <a:r>
              <a:rPr lang="en-US" dirty="0" err="1" smtClean="0"/>
              <a:t>copy..paste..copy..paste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Movement Challenges</a:t>
            </a:r>
          </a:p>
          <a:p>
            <a:r>
              <a:rPr lang="en-US" dirty="0" smtClean="0"/>
              <a:t>Incorporate the for loop</a:t>
            </a:r>
          </a:p>
          <a:p>
            <a:r>
              <a:rPr lang="en-US" dirty="0" smtClean="0"/>
              <a:t>For each Challenge you complete using the for loop to help with the solution, you get 10% Extra Credit for the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1985" y="-312071"/>
            <a:ext cx="3140015" cy="1325563"/>
          </a:xfrm>
        </p:spPr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4" t="37428" r="45956" b="14641"/>
          <a:stretch>
            <a:fillRect/>
          </a:stretch>
        </p:blipFill>
        <p:spPr bwMode="auto">
          <a:xfrm>
            <a:off x="0" y="365125"/>
            <a:ext cx="4191000" cy="623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67" t="34283" r="43935" b="13071"/>
          <a:stretch>
            <a:fillRect/>
          </a:stretch>
        </p:blipFill>
        <p:spPr bwMode="auto">
          <a:xfrm>
            <a:off x="3900577" y="97631"/>
            <a:ext cx="4648200" cy="67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2" t="48438" r="65964" b="22659"/>
          <a:stretch>
            <a:fillRect/>
          </a:stretch>
        </p:blipFill>
        <p:spPr bwMode="auto">
          <a:xfrm>
            <a:off x="8067136" y="704752"/>
            <a:ext cx="3879970" cy="387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9800" y="4986068"/>
            <a:ext cx="4732200" cy="18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2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create and use a variable</a:t>
            </a:r>
          </a:p>
          <a:p>
            <a:r>
              <a:rPr lang="en-US" dirty="0" smtClean="0"/>
              <a:t>Be able to read a program that uses a for loop</a:t>
            </a:r>
          </a:p>
          <a:p>
            <a:r>
              <a:rPr lang="en-US" dirty="0" smtClean="0"/>
              <a:t>Be able to write a program that uses a for loop.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for repeating a chunk of code a set number of times</a:t>
            </a:r>
          </a:p>
          <a:p>
            <a:r>
              <a:rPr lang="en-US" dirty="0" smtClean="0"/>
              <a:t>Like</a:t>
            </a:r>
          </a:p>
          <a:p>
            <a:pPr lvl="1"/>
            <a:r>
              <a:rPr lang="en-US" dirty="0" smtClean="0"/>
              <a:t>Sentry Simulation</a:t>
            </a:r>
          </a:p>
          <a:p>
            <a:pPr lvl="1"/>
            <a:r>
              <a:rPr lang="en-US" dirty="0" smtClean="0"/>
              <a:t>Basketball drills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We will incorporate this into the Basketball drills program, then let you implement it on the Sentry Simulation</a:t>
            </a:r>
          </a:p>
        </p:txBody>
      </p:sp>
    </p:spTree>
    <p:extLst>
      <p:ext uri="{BB962C8B-B14F-4D97-AF65-F5344CB8AC3E}">
        <p14:creationId xmlns:p14="http://schemas.microsoft.com/office/powerpoint/2010/main" val="21142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828800" y="-228600"/>
            <a:ext cx="8229600" cy="1143000"/>
          </a:xfrm>
        </p:spPr>
        <p:txBody>
          <a:bodyPr/>
          <a:lstStyle/>
          <a:p>
            <a:r>
              <a:rPr lang="en-US" altLang="en-US" sz="3200"/>
              <a:t>Looking at Potential Solutions to Basketball Drills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676400" y="762000"/>
            <a:ext cx="4343400" cy="5943600"/>
          </a:xfrm>
        </p:spPr>
        <p:txBody>
          <a:bodyPr/>
          <a:lstStyle/>
          <a:p>
            <a:r>
              <a:rPr lang="en-US" altLang="en-US" b="1" u="sng"/>
              <a:t>Pseudo Code</a:t>
            </a:r>
          </a:p>
          <a:p>
            <a:r>
              <a:rPr lang="en-US" altLang="en-US"/>
              <a:t>Go forward long enough to cross the first line</a:t>
            </a:r>
          </a:p>
          <a:p>
            <a:r>
              <a:rPr lang="en-US" altLang="en-US"/>
              <a:t>Come back</a:t>
            </a:r>
          </a:p>
          <a:p>
            <a:r>
              <a:rPr lang="en-US" altLang="en-US"/>
              <a:t>Go forward long enough to cross the second line</a:t>
            </a:r>
          </a:p>
          <a:p>
            <a:r>
              <a:rPr lang="en-US" altLang="en-US"/>
              <a:t>Come back</a:t>
            </a:r>
          </a:p>
          <a:p>
            <a:r>
              <a:rPr lang="en-US" altLang="en-US"/>
              <a:t>Go forward lone enough to cross the third line</a:t>
            </a:r>
          </a:p>
          <a:p>
            <a:r>
              <a:rPr lang="en-US" altLang="en-US"/>
              <a:t>Come back</a:t>
            </a:r>
          </a:p>
        </p:txBody>
      </p:sp>
      <p:pic>
        <p:nvPicPr>
          <p:cNvPr id="327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4" t="37428" r="45956" b="14641"/>
          <a:stretch>
            <a:fillRect/>
          </a:stretch>
        </p:blipFill>
        <p:spPr bwMode="auto">
          <a:xfrm>
            <a:off x="6248400" y="619125"/>
            <a:ext cx="4191000" cy="623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1828800" y="5562600"/>
            <a:ext cx="3810000" cy="1143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With enough guessing and checking, you can get the correct values for the wait1Msec() </a:t>
            </a:r>
          </a:p>
        </p:txBody>
      </p:sp>
    </p:spTree>
    <p:extLst>
      <p:ext uri="{BB962C8B-B14F-4D97-AF65-F5344CB8AC3E}">
        <p14:creationId xmlns:p14="http://schemas.microsoft.com/office/powerpoint/2010/main" val="418093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67" t="34283" r="43935" b="13071"/>
          <a:stretch>
            <a:fillRect/>
          </a:stretch>
        </p:blipFill>
        <p:spPr bwMode="auto">
          <a:xfrm>
            <a:off x="7896404" y="-44613"/>
            <a:ext cx="4648200" cy="67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4" t="37428" r="45956" b="14641"/>
          <a:stretch>
            <a:fillRect/>
          </a:stretch>
        </p:blipFill>
        <p:spPr bwMode="auto">
          <a:xfrm>
            <a:off x="-528008" y="222881"/>
            <a:ext cx="4191000" cy="623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774774" y="-1405"/>
            <a:ext cx="4121629" cy="100207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Using a Variable to help with changes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4075799" y="4127143"/>
            <a:ext cx="3519577" cy="1980359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If there was only a way to repeat a chuck on code without having to copy - paste</a:t>
            </a:r>
            <a:endParaRPr lang="en-US" sz="2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662992" y="1158250"/>
            <a:ext cx="4091796" cy="2033524"/>
          </a:xfrm>
          <a:prstGeom prst="wedgeRoundRectCallout">
            <a:avLst>
              <a:gd name="adj1" fmla="val 71928"/>
              <a:gd name="adj2" fmla="val -8798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Variable name rules. An integer variable.</a:t>
            </a:r>
          </a:p>
          <a:p>
            <a:pPr marL="457200" indent="-457200" algn="ctr">
              <a:buAutoNum type="arabicParenR"/>
            </a:pPr>
            <a:r>
              <a:rPr lang="en-US" sz="2000" dirty="0" smtClean="0"/>
              <a:t>Start with a letter</a:t>
            </a:r>
          </a:p>
          <a:p>
            <a:pPr marL="457200" indent="-457200" algn="ctr">
              <a:buAutoNum type="arabicParenR"/>
            </a:pPr>
            <a:r>
              <a:rPr lang="en-US" sz="2000" dirty="0" smtClean="0"/>
              <a:t>No spaces – punctuation </a:t>
            </a:r>
          </a:p>
          <a:p>
            <a:pPr marL="457200" indent="-457200" algn="ctr">
              <a:buAutoNum type="arabicParenR"/>
            </a:pPr>
            <a:r>
              <a:rPr lang="en-US" sz="2000" dirty="0" smtClean="0"/>
              <a:t>Not a reserved word</a:t>
            </a:r>
          </a:p>
          <a:p>
            <a:pPr marL="457200" indent="-457200" algn="ctr">
              <a:buAutoNum type="arabicParenR"/>
            </a:pPr>
            <a:r>
              <a:rPr lang="en-US" sz="2000" dirty="0" smtClean="0"/>
              <a:t>Describes what it is storing.</a:t>
            </a:r>
          </a:p>
        </p:txBody>
      </p:sp>
    </p:spTree>
    <p:extLst>
      <p:ext uri="{BB962C8B-B14F-4D97-AF65-F5344CB8AC3E}">
        <p14:creationId xmlns:p14="http://schemas.microsoft.com/office/powerpoint/2010/main" val="412723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981200" y="-22225"/>
            <a:ext cx="8229600" cy="792163"/>
          </a:xfrm>
        </p:spPr>
        <p:txBody>
          <a:bodyPr/>
          <a:lstStyle/>
          <a:p>
            <a:r>
              <a:rPr lang="en-US" altLang="en-US" smtClean="0"/>
              <a:t>For loop in RobotC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69938"/>
            <a:ext cx="8229600" cy="5859462"/>
          </a:xfrm>
        </p:spPr>
        <p:txBody>
          <a:bodyPr/>
          <a:lstStyle/>
          <a:p>
            <a:pPr>
              <a:defRPr/>
            </a:pPr>
            <a:r>
              <a:rPr lang="en-US" dirty="0"/>
              <a:t>When to use it</a:t>
            </a:r>
          </a:p>
          <a:p>
            <a:pPr lvl="1">
              <a:defRPr/>
            </a:pPr>
            <a:r>
              <a:rPr lang="en-US" dirty="0"/>
              <a:t>When you want to repeat something a set number of times</a:t>
            </a:r>
            <a:endParaRPr lang="en-US" dirty="0" smtClean="0"/>
          </a:p>
          <a:p>
            <a:pPr>
              <a:defRPr/>
            </a:pPr>
            <a:r>
              <a:rPr lang="en-US" dirty="0"/>
              <a:t>Syntax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line = 1; line&lt;=3; line++)</a:t>
            </a:r>
          </a:p>
          <a:p>
            <a:pPr marL="0" indent="0">
              <a:buNone/>
              <a:defRPr/>
            </a:pPr>
            <a:r>
              <a:rPr lang="en-US" dirty="0"/>
              <a:t>{</a:t>
            </a:r>
          </a:p>
          <a:p>
            <a:pPr marL="0" indent="0">
              <a:buNone/>
              <a:defRPr/>
            </a:pPr>
            <a:r>
              <a:rPr lang="en-US" dirty="0"/>
              <a:t>	//Code repeated</a:t>
            </a:r>
          </a:p>
          <a:p>
            <a:pPr marL="0" indent="0">
              <a:buNone/>
              <a:defRPr/>
            </a:pPr>
            <a:r>
              <a:rPr lang="en-US" dirty="0"/>
              <a:t>}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276045" y="2415396"/>
            <a:ext cx="2276655" cy="1547004"/>
          </a:xfrm>
          <a:prstGeom prst="wedgeRoundRectCallout">
            <a:avLst>
              <a:gd name="adj1" fmla="val 59936"/>
              <a:gd name="adj2" fmla="val 6383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Declares an integer variable called </a:t>
            </a:r>
            <a:r>
              <a:rPr lang="en-US" sz="2000" b="1" u="sng" dirty="0"/>
              <a:t>line</a:t>
            </a:r>
            <a:r>
              <a:rPr lang="en-US" sz="2000" dirty="0"/>
              <a:t> and gives it an initial value of 1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3219450" y="2506872"/>
            <a:ext cx="5753100" cy="855454"/>
          </a:xfrm>
          <a:prstGeom prst="wedgeRoundRectCallout">
            <a:avLst>
              <a:gd name="adj1" fmla="val -16598"/>
              <a:gd name="adj2" fmla="val 14275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If the </a:t>
            </a:r>
            <a:r>
              <a:rPr lang="en-US" sz="2000" b="1" u="sng" dirty="0"/>
              <a:t>line</a:t>
            </a:r>
            <a:r>
              <a:rPr lang="en-US" sz="2000" dirty="0"/>
              <a:t> variable is </a:t>
            </a:r>
            <a:r>
              <a:rPr lang="en-US" sz="2000" b="1" u="sng" dirty="0"/>
              <a:t>less than or equal to 3 </a:t>
            </a:r>
            <a:r>
              <a:rPr lang="en-US" sz="2000" dirty="0"/>
              <a:t>when it reaches this, it will do the loop another time.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8686800" y="3581401"/>
            <a:ext cx="2743200" cy="1185863"/>
          </a:xfrm>
          <a:prstGeom prst="wedgeRoundRectCallout">
            <a:avLst>
              <a:gd name="adj1" fmla="val -123705"/>
              <a:gd name="adj2" fmla="val 1106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After completing the loop, it will </a:t>
            </a:r>
            <a:r>
              <a:rPr lang="en-US" sz="2000" b="1" u="sng" dirty="0"/>
              <a:t>add 1</a:t>
            </a:r>
            <a:r>
              <a:rPr lang="en-US" sz="2000" dirty="0"/>
              <a:t> to the variable </a:t>
            </a:r>
            <a:r>
              <a:rPr lang="en-US" sz="2000" b="1" u="sng" dirty="0"/>
              <a:t>line</a:t>
            </a:r>
            <a:r>
              <a:rPr lang="en-US" sz="2000" dirty="0"/>
              <a:t>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916283" y="4657725"/>
            <a:ext cx="3505200" cy="1905000"/>
          </a:xfrm>
          <a:prstGeom prst="wedgeRoundRectCallout">
            <a:avLst>
              <a:gd name="adj1" fmla="val -55198"/>
              <a:gd name="adj2" fmla="val 2280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 this example it will repeat the code inside the {} three times.</a:t>
            </a:r>
          </a:p>
          <a:p>
            <a:pPr algn="ctr">
              <a:defRPr/>
            </a:pPr>
            <a:r>
              <a:rPr lang="en-US" dirty="0"/>
              <a:t>Once when line = 1</a:t>
            </a:r>
          </a:p>
          <a:p>
            <a:pPr algn="ctr">
              <a:defRPr/>
            </a:pPr>
            <a:r>
              <a:rPr lang="en-US" dirty="0"/>
              <a:t>Once when line = 2</a:t>
            </a:r>
          </a:p>
          <a:p>
            <a:pPr algn="ctr">
              <a:defRPr/>
            </a:pPr>
            <a:r>
              <a:rPr lang="en-US" dirty="0"/>
              <a:t>And</a:t>
            </a:r>
          </a:p>
          <a:p>
            <a:pPr algn="ctr">
              <a:defRPr/>
            </a:pPr>
            <a:r>
              <a:rPr lang="en-US" dirty="0"/>
              <a:t>Once when line = 3</a:t>
            </a:r>
          </a:p>
        </p:txBody>
      </p:sp>
    </p:spTree>
    <p:extLst>
      <p:ext uri="{BB962C8B-B14F-4D97-AF65-F5344CB8AC3E}">
        <p14:creationId xmlns:p14="http://schemas.microsoft.com/office/powerpoint/2010/main" val="22577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how the robot would move with the following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4474"/>
            <a:ext cx="3832371" cy="435133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000" dirty="0"/>
              <a:t>for(</a:t>
            </a:r>
            <a:r>
              <a:rPr lang="en-US" sz="2000" dirty="0" err="1"/>
              <a:t>int</a:t>
            </a:r>
            <a:r>
              <a:rPr lang="en-US" sz="2000" dirty="0"/>
              <a:t> line = 1; line&lt;=3; line++)</a:t>
            </a:r>
          </a:p>
          <a:p>
            <a:pPr marL="0" indent="0">
              <a:buNone/>
              <a:defRPr/>
            </a:pPr>
            <a:r>
              <a:rPr lang="en-US" sz="2000" dirty="0"/>
              <a:t>{</a:t>
            </a:r>
          </a:p>
          <a:p>
            <a:pPr marL="0" indent="0"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motor[</a:t>
            </a:r>
            <a:r>
              <a:rPr lang="en-US" sz="2000" dirty="0" err="1" smtClean="0"/>
              <a:t>leftMotor</a:t>
            </a:r>
            <a:r>
              <a:rPr lang="en-US" sz="2000" dirty="0" smtClean="0"/>
              <a:t>] = 50;</a:t>
            </a:r>
          </a:p>
          <a:p>
            <a:pPr marL="0" indent="0"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motor[</a:t>
            </a:r>
            <a:r>
              <a:rPr lang="en-US" sz="2000" dirty="0" err="1" smtClean="0"/>
              <a:t>rightMotor</a:t>
            </a:r>
            <a:r>
              <a:rPr lang="en-US" sz="2000" dirty="0" smtClean="0"/>
              <a:t>] = 50;</a:t>
            </a:r>
          </a:p>
          <a:p>
            <a:pPr marL="0" indent="0"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wait1Msec(1000);</a:t>
            </a:r>
          </a:p>
          <a:p>
            <a:pPr marL="0" indent="0">
              <a:buNone/>
              <a:defRPr/>
            </a:pPr>
            <a:r>
              <a:rPr lang="en-US" sz="2000" dirty="0" smtClean="0"/>
              <a:t>	motor[</a:t>
            </a:r>
            <a:r>
              <a:rPr lang="en-US" sz="2000" dirty="0" err="1" smtClean="0"/>
              <a:t>leftMotor</a:t>
            </a:r>
            <a:r>
              <a:rPr lang="en-US" sz="2000" dirty="0"/>
              <a:t>] = </a:t>
            </a:r>
            <a:r>
              <a:rPr lang="en-US" sz="2000" dirty="0" smtClean="0"/>
              <a:t>-50</a:t>
            </a:r>
            <a:r>
              <a:rPr lang="en-US" sz="2000" dirty="0"/>
              <a:t>;</a:t>
            </a:r>
          </a:p>
          <a:p>
            <a:pPr marL="0" indent="0">
              <a:buNone/>
              <a:defRPr/>
            </a:pPr>
            <a:r>
              <a:rPr lang="en-US" sz="2000" dirty="0"/>
              <a:t>	motor[</a:t>
            </a:r>
            <a:r>
              <a:rPr lang="en-US" sz="2000" dirty="0" err="1"/>
              <a:t>rightMotor</a:t>
            </a:r>
            <a:r>
              <a:rPr lang="en-US" sz="2000" dirty="0"/>
              <a:t>] = 50;</a:t>
            </a:r>
          </a:p>
          <a:p>
            <a:pPr marL="0" indent="0">
              <a:buNone/>
              <a:defRPr/>
            </a:pPr>
            <a:r>
              <a:rPr lang="en-US" sz="2000" dirty="0"/>
              <a:t>	wait1Msec(1000</a:t>
            </a:r>
            <a:r>
              <a:rPr lang="en-US" sz="2000" dirty="0" smtClean="0"/>
              <a:t>);</a:t>
            </a:r>
            <a:endParaRPr lang="en-US" sz="2000" dirty="0"/>
          </a:p>
          <a:p>
            <a:pPr marL="0" indent="0">
              <a:buNone/>
              <a:defRPr/>
            </a:pPr>
            <a:r>
              <a:rPr lang="en-US" sz="2000" dirty="0"/>
              <a:t>}</a:t>
            </a:r>
          </a:p>
          <a:p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92067" y="1690688"/>
            <a:ext cx="39252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for(</a:t>
            </a:r>
            <a:r>
              <a:rPr lang="en-US" sz="2000" dirty="0" err="1" smtClean="0"/>
              <a:t>int</a:t>
            </a:r>
            <a:r>
              <a:rPr lang="en-US" sz="2000" dirty="0" smtClean="0"/>
              <a:t> line = 1; line&lt;=3; line++)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{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motor[</a:t>
            </a:r>
            <a:r>
              <a:rPr lang="en-US" sz="2000" dirty="0" err="1" smtClean="0"/>
              <a:t>leftMotor</a:t>
            </a:r>
            <a:r>
              <a:rPr lang="en-US" sz="2000" dirty="0" smtClean="0"/>
              <a:t>] = 50;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motor[</a:t>
            </a:r>
            <a:r>
              <a:rPr lang="en-US" sz="2000" dirty="0" err="1" smtClean="0"/>
              <a:t>rightMotor</a:t>
            </a:r>
            <a:r>
              <a:rPr lang="en-US" sz="2000" dirty="0" smtClean="0"/>
              <a:t>] = 50;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wait1Msec(1000*line);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motor[</a:t>
            </a:r>
            <a:r>
              <a:rPr lang="en-US" sz="2000" dirty="0" err="1" smtClean="0"/>
              <a:t>leftMotor</a:t>
            </a:r>
            <a:r>
              <a:rPr lang="en-US" sz="2000" dirty="0" smtClean="0"/>
              <a:t>] = -50;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motor[</a:t>
            </a:r>
            <a:r>
              <a:rPr lang="en-US" sz="2000" dirty="0" err="1" smtClean="0"/>
              <a:t>rightMotor</a:t>
            </a:r>
            <a:r>
              <a:rPr lang="en-US" sz="2000" dirty="0" smtClean="0"/>
              <a:t>] = 50;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wait1Msec(1000*line);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}</a:t>
            </a:r>
          </a:p>
          <a:p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84634" y="1322698"/>
            <a:ext cx="39252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err="1" smtClean="0"/>
              <a:t>int</a:t>
            </a:r>
            <a:r>
              <a:rPr lang="en-US" sz="2000" dirty="0" smtClean="0"/>
              <a:t> x = 1000;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for(</a:t>
            </a:r>
            <a:r>
              <a:rPr lang="en-US" sz="2000" dirty="0" err="1" smtClean="0"/>
              <a:t>int</a:t>
            </a:r>
            <a:r>
              <a:rPr lang="en-US" sz="2000" dirty="0" smtClean="0"/>
              <a:t> line = 1; line&lt;=3; line++)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{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motor[</a:t>
            </a:r>
            <a:r>
              <a:rPr lang="en-US" sz="2000" dirty="0" err="1" smtClean="0"/>
              <a:t>leftMotor</a:t>
            </a:r>
            <a:r>
              <a:rPr lang="en-US" sz="2000" dirty="0" smtClean="0"/>
              <a:t>] = 50;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motor[</a:t>
            </a:r>
            <a:r>
              <a:rPr lang="en-US" sz="2000" dirty="0" err="1" smtClean="0"/>
              <a:t>rightMotor</a:t>
            </a:r>
            <a:r>
              <a:rPr lang="en-US" sz="2000" dirty="0" smtClean="0"/>
              <a:t>] = 50;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wait1Msec(x*line);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motor[</a:t>
            </a:r>
            <a:r>
              <a:rPr lang="en-US" sz="2000" dirty="0" err="1" smtClean="0"/>
              <a:t>leftMotor</a:t>
            </a:r>
            <a:r>
              <a:rPr lang="en-US" sz="2000" dirty="0" smtClean="0"/>
              <a:t>] = -50;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motor[</a:t>
            </a:r>
            <a:r>
              <a:rPr lang="en-US" sz="2000" dirty="0" err="1" smtClean="0"/>
              <a:t>rightMotor</a:t>
            </a:r>
            <a:r>
              <a:rPr lang="en-US" sz="2000" dirty="0" smtClean="0"/>
              <a:t>] = 50;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	wait1Msec(x*line);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}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018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324600" y="152400"/>
            <a:ext cx="3886200" cy="1600200"/>
          </a:xfrm>
        </p:spPr>
        <p:txBody>
          <a:bodyPr/>
          <a:lstStyle/>
          <a:p>
            <a:r>
              <a:rPr lang="en-US" altLang="en-US" sz="4000"/>
              <a:t>No loop vs.  </a:t>
            </a:r>
            <a:r>
              <a:rPr lang="en-US" altLang="en-US" sz="4000" b="1"/>
              <a:t>for loop</a:t>
            </a:r>
          </a:p>
        </p:txBody>
      </p:sp>
      <p:pic>
        <p:nvPicPr>
          <p:cNvPr id="3379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2" t="48438" r="65964" b="22659"/>
          <a:stretch>
            <a:fillRect/>
          </a:stretch>
        </p:blipFill>
        <p:spPr bwMode="auto">
          <a:xfrm>
            <a:off x="6030914" y="2046289"/>
            <a:ext cx="4473575" cy="447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67" t="34283" r="43935" b="13071"/>
          <a:stretch>
            <a:fillRect/>
          </a:stretch>
        </p:blipFill>
        <p:spPr bwMode="auto">
          <a:xfrm>
            <a:off x="1535114" y="152400"/>
            <a:ext cx="4378325" cy="637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53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3276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For loop example</a:t>
            </a:r>
            <a:endParaRPr lang="en-US" altLang="en-US" sz="4000" b="1"/>
          </a:p>
        </p:txBody>
      </p:sp>
      <p:pic>
        <p:nvPicPr>
          <p:cNvPr id="3379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2" t="48438" r="65964" b="22659"/>
          <a:stretch>
            <a:fillRect/>
          </a:stretch>
        </p:blipFill>
        <p:spPr bwMode="auto">
          <a:xfrm>
            <a:off x="1524001" y="1752600"/>
            <a:ext cx="4473575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0" y="36513"/>
            <a:ext cx="4724400" cy="6629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en-US" sz="2400"/>
              <a:t>Since line = 1 the first time through this loop </a:t>
            </a:r>
          </a:p>
          <a:p>
            <a:pPr marL="0" indent="0" algn="ctr">
              <a:buNone/>
            </a:pPr>
            <a:r>
              <a:rPr lang="en-US" altLang="en-US" sz="2400" b="1"/>
              <a:t>line*timeToLine</a:t>
            </a:r>
            <a:r>
              <a:rPr lang="en-US" altLang="en-US" sz="2400"/>
              <a:t> is the same as </a:t>
            </a:r>
          </a:p>
          <a:p>
            <a:pPr marL="0" indent="0" algn="ctr">
              <a:buNone/>
            </a:pPr>
            <a:r>
              <a:rPr lang="en-US" altLang="en-US" sz="2400" b="1"/>
              <a:t>1*2400</a:t>
            </a:r>
            <a:r>
              <a:rPr lang="en-US" altLang="en-US" sz="2400"/>
              <a:t> = 2400 </a:t>
            </a:r>
          </a:p>
          <a:p>
            <a:pPr marL="0" indent="0" algn="ctr">
              <a:buNone/>
            </a:pPr>
            <a:r>
              <a:rPr lang="en-US" altLang="en-US" sz="2400"/>
              <a:t>the first time through this loop.</a:t>
            </a:r>
          </a:p>
          <a:p>
            <a:pPr marL="0" indent="0" algn="ctr">
              <a:buNone/>
            </a:pPr>
            <a:endParaRPr lang="en-US" altLang="en-US" sz="2400"/>
          </a:p>
          <a:p>
            <a:pPr marL="0" indent="0" algn="ctr">
              <a:buNone/>
            </a:pPr>
            <a:r>
              <a:rPr lang="en-US" altLang="en-US" sz="2400"/>
              <a:t>Then</a:t>
            </a:r>
          </a:p>
          <a:p>
            <a:pPr marL="0" indent="0" algn="ctr">
              <a:buNone/>
            </a:pPr>
            <a:r>
              <a:rPr lang="en-US" altLang="en-US" sz="2400" b="1"/>
              <a:t>2*2400 = 4800</a:t>
            </a:r>
            <a:r>
              <a:rPr lang="en-US" altLang="en-US" sz="2400"/>
              <a:t> </a:t>
            </a:r>
          </a:p>
          <a:p>
            <a:pPr marL="0" indent="0" algn="ctr">
              <a:buNone/>
            </a:pPr>
            <a:r>
              <a:rPr lang="en-US" altLang="en-US" sz="2400"/>
              <a:t>the second time and</a:t>
            </a:r>
          </a:p>
          <a:p>
            <a:pPr marL="0" indent="0" algn="ctr">
              <a:buNone/>
            </a:pPr>
            <a:r>
              <a:rPr lang="en-US" altLang="en-US" sz="2400"/>
              <a:t> </a:t>
            </a:r>
          </a:p>
          <a:p>
            <a:pPr marL="0" indent="0" algn="ctr">
              <a:buNone/>
            </a:pPr>
            <a:r>
              <a:rPr lang="en-US" altLang="en-US" sz="2400" b="1"/>
              <a:t>3*2400</a:t>
            </a:r>
            <a:r>
              <a:rPr lang="en-US" altLang="en-US" sz="2400"/>
              <a:t> = 7200</a:t>
            </a:r>
          </a:p>
          <a:p>
            <a:pPr marL="0" indent="0" algn="ctr">
              <a:buNone/>
            </a:pPr>
            <a:r>
              <a:rPr lang="en-US" altLang="en-US" sz="2400"/>
              <a:t>the third time.</a:t>
            </a:r>
          </a:p>
          <a:p>
            <a:pPr marL="0" indent="0" algn="ctr">
              <a:buNone/>
            </a:pPr>
            <a:endParaRPr lang="en-US" altLang="en-US" sz="2400"/>
          </a:p>
          <a:p>
            <a:pPr marL="0" indent="0" algn="ctr">
              <a:buNone/>
            </a:pPr>
            <a:r>
              <a:rPr lang="en-US" altLang="en-US" sz="2400"/>
              <a:t>RobotC does the math inside the () before executing the wait1Msec() command</a:t>
            </a:r>
          </a:p>
          <a:p>
            <a:pPr marL="0" indent="0"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51382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480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Is there an alternative to copy-paste for repeating code?</vt:lpstr>
      <vt:lpstr>Learning Targets</vt:lpstr>
      <vt:lpstr>For loop to the rescue</vt:lpstr>
      <vt:lpstr>Looking at Potential Solutions to Basketball Drills</vt:lpstr>
      <vt:lpstr>Using a Variable to help with changes</vt:lpstr>
      <vt:lpstr>For loop in RobotC</vt:lpstr>
      <vt:lpstr>Describe how the robot would move with the following code</vt:lpstr>
      <vt:lpstr>No loop vs.  for loop</vt:lpstr>
      <vt:lpstr>For loop example</vt:lpstr>
      <vt:lpstr>Today</vt:lpstr>
      <vt:lpstr>For loop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there an alternative to copy-paste for repeating code?</dc:title>
  <dc:creator>Greg Smith</dc:creator>
  <cp:lastModifiedBy>Greg Smith</cp:lastModifiedBy>
  <cp:revision>6</cp:revision>
  <cp:lastPrinted>2019-02-04T15:30:49Z</cp:lastPrinted>
  <dcterms:created xsi:type="dcterms:W3CDTF">2019-02-04T15:18:10Z</dcterms:created>
  <dcterms:modified xsi:type="dcterms:W3CDTF">2019-02-04T15:47:02Z</dcterms:modified>
</cp:coreProperties>
</file>