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AE169-6A9E-4A6B-8625-B29479E6E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DE6372-58E0-4F98-B87F-4E92B97CF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E12E8-55A0-4515-8C1C-23618857A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D55CC-3C10-4580-9F2F-A33E57FF0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21BDD-F75B-475B-8E9D-C41ED99D1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9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89CA9-EDB8-4862-BAD4-E4948305D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0B281-11A4-4903-A7FE-16934F217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ECEC6-460E-432C-B242-566C5451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61B12-11FE-4AB8-993A-A41456E31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05DC-1E81-4DED-91F5-ADCD61945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B60426-3BDC-4C49-A7DB-720CC779F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5AA5A-C9CF-4F75-BA0A-A2D9A300F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713E9-22BD-45AE-909A-9C113CF8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61BAE-3915-4D1A-A3EE-6718629B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2158-4B5C-4688-974F-FECE4720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472D-F030-4078-B9BC-1BF6744E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8A18A-B31C-41CB-B1AD-AF1EC78DD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B3D80-8284-4632-8B49-8250C906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F8E2B-4569-4321-88BD-FD53263B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E52A-CA01-4DB0-B30B-8C3600C2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4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D5F64-3D3C-4913-A6C8-E89DDE42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C2036-F400-4EFF-B00E-F92244385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6DC4B-ED49-476A-9743-12FCFCC0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ABCD-F7AE-45C7-BBB4-37E9A6ED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9A9B1-A42D-4B6B-B491-917C1A77E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4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56C5-3CC4-49DA-B9C7-8BF2E20E0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F6E45-8786-4085-96AB-FFCBBF262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C5F6A-C0DE-4CF3-B25B-A7F96D62A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950C7-EB94-4948-BE35-579F6F806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C2C69-ECF6-4E3F-9234-FE5AAE38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45786-D38F-4C5E-956C-FB8A1C2E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0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9D9E-61D0-46E3-ADD9-2ACAC90E2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83118-55E9-485C-BBDF-0990D0F4D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0C51E-DA92-4143-8E6A-90580E0AD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698E5-7B1A-4378-8E40-91C6CD47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DDCB52-1A60-4BB8-91CB-FEBCFAF69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60348-10C4-4A31-9DA5-70B12C945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6B806-2E16-46F0-84C0-20ED3442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88686-0C08-49B8-AABD-C8E21613C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0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FFBFF-7727-4942-A983-1F5090954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70AB34-09D9-49B3-BF1E-A48E8EC1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7A56C-EBFD-42CB-9D01-37189896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F6B7E-7F1D-4AE0-A743-A0F3C8C0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4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5A9AD-244E-4FC7-9665-FE5DEFD9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3B597-0FD6-4E2D-83E2-FF46122E5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BFFADB-ADDD-42DD-A163-26755DE3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7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E488-46DD-4A23-870D-20F0C0B1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18297-B8A2-4D63-A5F6-E9E00D4C5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BBFA3-5C55-4CB1-8C52-3EF260BF2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DE650-63D1-4F4C-8691-06897F32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C6405-0C88-40B2-94A8-BB46C401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BD66B-3C3C-409C-801E-4657D742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B573D-BE1F-47C2-B6FE-DFFF95E4E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53B61E-F1B5-43C6-8506-B6A091FDE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FEE93-E316-4A12-BC59-8C922F2AD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B910B-A8D5-4525-B38B-B4FBCB77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6AA51-CAD2-4ED1-8A0A-55C5D0CA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A05FE-8DE0-4F4F-949B-40DA3544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4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7E522F-0879-494C-A50E-786234743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C8E6B-A354-46A1-911F-F4B8A94EA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C96B2-1365-4B84-B199-9283224B3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6006C-8965-4895-965B-74F8A0B210F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034B1-DFE4-472F-B384-F51D8BCD1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D45B-5CAB-47B3-B9E4-50A03F148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7610-BDDB-401A-A44E-CDB88C5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7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32B5D-2147-4E7E-93F5-04BC91C5B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 Options for 10-24-2019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407C0-8C7E-4FB1-989F-7140BF2238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4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F29C0-952B-4AD8-AE81-186799F86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300" y="-110289"/>
            <a:ext cx="4457700" cy="1325563"/>
          </a:xfrm>
        </p:spPr>
        <p:txBody>
          <a:bodyPr/>
          <a:lstStyle/>
          <a:p>
            <a:r>
              <a:rPr lang="en-US" dirty="0"/>
              <a:t>Program Options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1395786-FC94-4DA8-9EC8-E54657CA6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771"/>
            <a:ext cx="10934700" cy="714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Millionaire Program</a:t>
            </a:r>
            <a:endParaRPr kumimoji="0" lang="en-US" altLang="en-US" sz="9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Input: The starting amount of money (principal) and the interest rate.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Output: A chart showing how much money they have after each year and the number of years it would take the person to become a millionaire.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Calculation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money = money*( 1+ rate)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Example: Input money = 100 and rate = 0.10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Year 		Money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		 100.00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		 110.00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		 121.00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96		…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took you 96 years to become a millionaire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Math tutor</a:t>
            </a:r>
            <a:endParaRPr kumimoji="0" lang="en-US" altLang="en-US" sz="9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–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Write a program that will randomly generate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addition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problems and let the user calculate and guess the correct answer.  They will continue to guess until they get the answer correct.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–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 the end it will show how many guesses it took to get the problem correct.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–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Push: Add levels of difficulty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–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Push: Include subtraction and multiplication problems.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–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Push: Let the user pick how many problems they would like to have you ask.</a:t>
            </a: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Write a program t' hold an election for t' worst pirate (Unknown # o' voters…)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Black Beard T'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Great Pirate Roberts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Henry Morgan t' Terrible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Show t' results o' t' vote and declare t' worst pirate. 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613B015-CC4A-4A1A-8F1A-73A852D8D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609" y="1365334"/>
            <a:ext cx="2161695" cy="177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56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Program Options for 10-24-2019</vt:lpstr>
      <vt:lpstr>Program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Options for 10-24-2019</dc:title>
  <dc:creator>Greg Smith</dc:creator>
  <cp:lastModifiedBy>Greg Smith</cp:lastModifiedBy>
  <cp:revision>2</cp:revision>
  <dcterms:created xsi:type="dcterms:W3CDTF">2019-10-23T23:24:45Z</dcterms:created>
  <dcterms:modified xsi:type="dcterms:W3CDTF">2019-10-23T23:31:00Z</dcterms:modified>
</cp:coreProperties>
</file>