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33EF-7CEB-42A4-B700-0B70A0349DA1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1097-DFF3-4F7B-A507-A4F7DF63F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09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33EF-7CEB-42A4-B700-0B70A0349DA1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1097-DFF3-4F7B-A507-A4F7DF63F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32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33EF-7CEB-42A4-B700-0B70A0349DA1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1097-DFF3-4F7B-A507-A4F7DF63F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8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33EF-7CEB-42A4-B700-0B70A0349DA1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1097-DFF3-4F7B-A507-A4F7DF63F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2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33EF-7CEB-42A4-B700-0B70A0349DA1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1097-DFF3-4F7B-A507-A4F7DF63F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7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33EF-7CEB-42A4-B700-0B70A0349DA1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1097-DFF3-4F7B-A507-A4F7DF63F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9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33EF-7CEB-42A4-B700-0B70A0349DA1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1097-DFF3-4F7B-A507-A4F7DF63F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5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33EF-7CEB-42A4-B700-0B70A0349DA1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1097-DFF3-4F7B-A507-A4F7DF63F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3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33EF-7CEB-42A4-B700-0B70A0349DA1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1097-DFF3-4F7B-A507-A4F7DF63F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33EF-7CEB-42A4-B700-0B70A0349DA1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1097-DFF3-4F7B-A507-A4F7DF63F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7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33EF-7CEB-42A4-B700-0B70A0349DA1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1097-DFF3-4F7B-A507-A4F7DF63F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71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933EF-7CEB-42A4-B700-0B70A0349DA1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61097-DFF3-4F7B-A507-A4F7DF63F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5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Picture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94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A1: Binary Conversion Review + Answer three questions</a:t>
            </a:r>
          </a:p>
          <a:p>
            <a:r>
              <a:rPr lang="en-US" dirty="0" smtClean="0"/>
              <a:t>A2: Hex conversion review, experiment with </a:t>
            </a:r>
            <a:r>
              <a:rPr lang="en-US" dirty="0" err="1" smtClean="0"/>
              <a:t>ColorChooser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4</a:t>
            </a:r>
            <a:r>
              <a:rPr lang="en-US" dirty="0" smtClean="0"/>
              <a:t> questions</a:t>
            </a:r>
          </a:p>
          <a:p>
            <a:r>
              <a:rPr lang="en-US" dirty="0" smtClean="0"/>
              <a:t>A3: </a:t>
            </a:r>
            <a:r>
              <a:rPr lang="en-US" dirty="0" err="1" smtClean="0"/>
              <a:t>PictureExplorer</a:t>
            </a:r>
            <a:endParaRPr lang="en-US" dirty="0" smtClean="0"/>
          </a:p>
          <a:p>
            <a:pPr lvl="1"/>
            <a:r>
              <a:rPr lang="en-US" dirty="0" smtClean="0"/>
              <a:t>Answer 7 questions</a:t>
            </a:r>
          </a:p>
          <a:p>
            <a:pPr lvl="1"/>
            <a:r>
              <a:rPr lang="en-US" dirty="0" smtClean="0"/>
              <a:t>Two exercises</a:t>
            </a:r>
          </a:p>
          <a:p>
            <a:r>
              <a:rPr lang="en-US" dirty="0" smtClean="0"/>
              <a:t>A4:2D Array Review</a:t>
            </a:r>
          </a:p>
          <a:p>
            <a:pPr lvl="1"/>
            <a:r>
              <a:rPr lang="en-US" dirty="0" smtClean="0"/>
              <a:t>3 Exercises</a:t>
            </a:r>
          </a:p>
          <a:p>
            <a:r>
              <a:rPr lang="en-US" dirty="0" smtClean="0"/>
              <a:t>A5: UML Review</a:t>
            </a:r>
          </a:p>
          <a:p>
            <a:pPr lvl="1"/>
            <a:r>
              <a:rPr lang="en-US" dirty="0" smtClean="0"/>
              <a:t>7 Questions</a:t>
            </a:r>
          </a:p>
          <a:p>
            <a:pPr lvl="1"/>
            <a:r>
              <a:rPr lang="en-US" dirty="0" smtClean="0"/>
              <a:t>5 exercises (6</a:t>
            </a:r>
            <a:r>
              <a:rPr lang="en-US" baseline="30000" dirty="0" smtClean="0"/>
              <a:t>th</a:t>
            </a:r>
            <a:r>
              <a:rPr lang="en-US" dirty="0" smtClean="0"/>
              <a:t> is a push)</a:t>
            </a:r>
          </a:p>
          <a:p>
            <a:r>
              <a:rPr lang="en-US" dirty="0" smtClean="0"/>
              <a:t>A6: Mirroring Pictures</a:t>
            </a:r>
          </a:p>
          <a:p>
            <a:pPr lvl="1"/>
            <a:r>
              <a:rPr lang="en-US" dirty="0" smtClean="0"/>
              <a:t>3 Exercises (4</a:t>
            </a:r>
            <a:r>
              <a:rPr lang="en-US" baseline="30000" dirty="0" smtClean="0"/>
              <a:t>th</a:t>
            </a:r>
            <a:r>
              <a:rPr lang="en-US" dirty="0" smtClean="0"/>
              <a:t> is a push)</a:t>
            </a:r>
          </a:p>
          <a:p>
            <a:r>
              <a:rPr lang="en-US" dirty="0" smtClean="0"/>
              <a:t>A7: Mirroring Part of a Picture</a:t>
            </a:r>
          </a:p>
          <a:p>
            <a:pPr lvl="1"/>
            <a:r>
              <a:rPr lang="en-US" dirty="0" smtClean="0"/>
              <a:t>2 Questions</a:t>
            </a:r>
          </a:p>
          <a:p>
            <a:pPr lvl="1"/>
            <a:r>
              <a:rPr lang="en-US" dirty="0" smtClean="0"/>
              <a:t>3 Exercises</a:t>
            </a:r>
          </a:p>
          <a:p>
            <a:r>
              <a:rPr lang="en-US" dirty="0" smtClean="0"/>
              <a:t>A8:Creating a Collage</a:t>
            </a:r>
          </a:p>
          <a:p>
            <a:pPr lvl="1"/>
            <a:r>
              <a:rPr lang="en-US" dirty="0" smtClean="0"/>
              <a:t>2 Exercises</a:t>
            </a:r>
          </a:p>
          <a:p>
            <a:r>
              <a:rPr lang="en-US" dirty="0" smtClean="0"/>
              <a:t>A9: Simple Edge Detection</a:t>
            </a:r>
          </a:p>
          <a:p>
            <a:pPr lvl="1"/>
            <a:r>
              <a:rPr lang="en-US" dirty="0" smtClean="0"/>
              <a:t>Test the </a:t>
            </a:r>
            <a:r>
              <a:rPr lang="en-US" dirty="0" err="1" smtClean="0"/>
              <a:t>edgeDetection</a:t>
            </a:r>
            <a:r>
              <a:rPr lang="en-US" dirty="0" smtClean="0"/>
              <a:t> code with </a:t>
            </a:r>
            <a:r>
              <a:rPr lang="en-US" dirty="0" err="1" smtClean="0"/>
              <a:t>testEdgeDetection</a:t>
            </a:r>
            <a:r>
              <a:rPr lang="en-US" dirty="0" smtClean="0"/>
              <a:t> method in </a:t>
            </a:r>
            <a:r>
              <a:rPr lang="en-US" dirty="0" err="1" smtClean="0"/>
              <a:t>PictureTEster</a:t>
            </a:r>
            <a:endParaRPr lang="en-US" dirty="0" smtClean="0"/>
          </a:p>
          <a:p>
            <a:pPr lvl="1"/>
            <a:r>
              <a:rPr lang="en-US" dirty="0" smtClean="0"/>
              <a:t>Push</a:t>
            </a:r>
            <a:r>
              <a:rPr lang="en-US" smtClean="0"/>
              <a:t>: Exercises 1 and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689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100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AP Java</vt:lpstr>
      <vt:lpstr>Outline</vt:lpstr>
    </vt:vector>
  </TitlesOfParts>
  <Company>Salem-Keizer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Java</dc:title>
  <dc:creator>Greg Smith</dc:creator>
  <cp:lastModifiedBy>Greg Smith</cp:lastModifiedBy>
  <cp:revision>2</cp:revision>
  <dcterms:created xsi:type="dcterms:W3CDTF">2016-04-11T13:52:42Z</dcterms:created>
  <dcterms:modified xsi:type="dcterms:W3CDTF">2016-04-11T13:59:11Z</dcterms:modified>
</cp:coreProperties>
</file>