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86" d="100"/>
          <a:sy n="86" d="100"/>
        </p:scale>
        <p:origin x="11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D131CA-1337-4BA2-AF18-3676E0984452}"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65353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131CA-1337-4BA2-AF18-3676E0984452}"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2721440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131CA-1337-4BA2-AF18-3676E0984452}"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370490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131CA-1337-4BA2-AF18-3676E0984452}"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172248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D131CA-1337-4BA2-AF18-3676E0984452}"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84631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D131CA-1337-4BA2-AF18-3676E0984452}"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158367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D131CA-1337-4BA2-AF18-3676E0984452}" type="datetimeFigureOut">
              <a:rPr lang="en-US" smtClean="0"/>
              <a:t>12/17/2018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386821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D131CA-1337-4BA2-AF18-3676E0984452}"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196722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131CA-1337-4BA2-AF18-3676E0984452}" type="datetimeFigureOut">
              <a:rPr lang="en-US" smtClean="0"/>
              <a:t>12/17/2018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63051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D131CA-1337-4BA2-AF18-3676E0984452}"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313388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D131CA-1337-4BA2-AF18-3676E0984452}"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FC7B3-D68F-4553-AE9B-20BA7E7406A6}" type="slidenum">
              <a:rPr lang="en-US" smtClean="0"/>
              <a:t>‹#›</a:t>
            </a:fld>
            <a:endParaRPr lang="en-US"/>
          </a:p>
        </p:txBody>
      </p:sp>
    </p:spTree>
    <p:extLst>
      <p:ext uri="{BB962C8B-B14F-4D97-AF65-F5344CB8AC3E}">
        <p14:creationId xmlns:p14="http://schemas.microsoft.com/office/powerpoint/2010/main" val="1318150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131CA-1337-4BA2-AF18-3676E0984452}" type="datetimeFigureOut">
              <a:rPr lang="en-US" smtClean="0"/>
              <a:t>12/17/2018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FC7B3-D68F-4553-AE9B-20BA7E7406A6}" type="slidenum">
              <a:rPr lang="en-US" smtClean="0"/>
              <a:t>‹#›</a:t>
            </a:fld>
            <a:endParaRPr lang="en-US"/>
          </a:p>
        </p:txBody>
      </p:sp>
    </p:spTree>
    <p:extLst>
      <p:ext uri="{BB962C8B-B14F-4D97-AF65-F5344CB8AC3E}">
        <p14:creationId xmlns:p14="http://schemas.microsoft.com/office/powerpoint/2010/main" val="3008911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Magpie/</a:t>
            </a:r>
            <a:r>
              <a:rPr lang="en-US" dirty="0" err="1" smtClean="0"/>
              <a:t>Chatbot</a:t>
            </a:r>
            <a:r>
              <a:rPr lang="en-US" smtClean="0"/>
              <a:t> Activity 5</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8779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Chatty 5 Learning Objectives</a:t>
            </a:r>
          </a:p>
        </p:txBody>
      </p:sp>
      <p:sp>
        <p:nvSpPr>
          <p:cNvPr id="12291" name="Content Placeholder 2"/>
          <p:cNvSpPr>
            <a:spLocks noGrp="1"/>
          </p:cNvSpPr>
          <p:nvPr>
            <p:ph idx="1"/>
          </p:nvPr>
        </p:nvSpPr>
        <p:spPr/>
        <p:txBody>
          <a:bodyPr/>
          <a:lstStyle/>
          <a:p>
            <a:r>
              <a:rPr lang="en-US" altLang="en-US" smtClean="0"/>
              <a:t>Be able to implement using an array to store and use random responses</a:t>
            </a:r>
          </a:p>
          <a:p>
            <a:endParaRPr lang="en-US" altLang="en-US" smtClean="0"/>
          </a:p>
        </p:txBody>
      </p:sp>
    </p:spTree>
    <p:extLst>
      <p:ext uri="{BB962C8B-B14F-4D97-AF65-F5344CB8AC3E}">
        <p14:creationId xmlns:p14="http://schemas.microsoft.com/office/powerpoint/2010/main" val="119894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Prepare </a:t>
            </a:r>
            <a:endParaRPr lang="en-US" dirty="0"/>
          </a:p>
        </p:txBody>
      </p:sp>
      <p:sp>
        <p:nvSpPr>
          <p:cNvPr id="3" name="Content Placeholder 2"/>
          <p:cNvSpPr>
            <a:spLocks noGrp="1"/>
          </p:cNvSpPr>
          <p:nvPr>
            <p:ph idx="1"/>
          </p:nvPr>
        </p:nvSpPr>
        <p:spPr>
          <a:xfrm>
            <a:off x="198474" y="1690688"/>
            <a:ext cx="11155326" cy="4351338"/>
          </a:xfrm>
        </p:spPr>
        <p:txBody>
          <a:bodyPr/>
          <a:lstStyle/>
          <a:p>
            <a:pPr marL="0" indent="0">
              <a:buNone/>
            </a:pPr>
            <a:r>
              <a:rPr lang="en-US" dirty="0" smtClean="0"/>
              <a:t>Read over </a:t>
            </a:r>
            <a:r>
              <a:rPr lang="en-US" b="1" dirty="0"/>
              <a:t>Activity 5: Arrays and the Magpie (Optional) </a:t>
            </a:r>
            <a:r>
              <a:rPr lang="en-US" b="1" dirty="0" smtClean="0"/>
              <a:t> </a:t>
            </a:r>
            <a:r>
              <a:rPr lang="en-US" dirty="0" smtClean="0"/>
              <a:t>from the Magpie Lab Student Guide. </a:t>
            </a:r>
          </a:p>
          <a:p>
            <a:pPr marL="0" indent="0">
              <a:buNone/>
            </a:pPr>
            <a:endParaRPr lang="en-US" dirty="0"/>
          </a:p>
          <a:p>
            <a:pPr marL="0" indent="0">
              <a:buNone/>
            </a:pPr>
            <a:r>
              <a:rPr lang="en-US" dirty="0" smtClean="0"/>
              <a:t>Have </a:t>
            </a:r>
            <a:r>
              <a:rPr lang="en-US" dirty="0"/>
              <a:t>available: </a:t>
            </a:r>
          </a:p>
          <a:p>
            <a:pPr marL="0" indent="0">
              <a:buNone/>
            </a:pPr>
            <a:r>
              <a:rPr lang="en-US" dirty="0" smtClean="0"/>
              <a:t>	• </a:t>
            </a:r>
            <a:r>
              <a:rPr lang="en-US" dirty="0"/>
              <a:t>the code for the </a:t>
            </a:r>
            <a:r>
              <a:rPr lang="en-US" dirty="0" smtClean="0"/>
              <a:t>Magpie5 (Assignments\</a:t>
            </a:r>
            <a:r>
              <a:rPr lang="en-US" dirty="0" err="1" smtClean="0"/>
              <a:t>MagpieProject</a:t>
            </a:r>
            <a:r>
              <a:rPr lang="en-US" dirty="0" smtClean="0"/>
              <a:t>\activity5)</a:t>
            </a:r>
            <a:endParaRPr lang="en-US" dirty="0"/>
          </a:p>
          <a:p>
            <a:pPr marL="0" indent="0">
              <a:buNone/>
            </a:pPr>
            <a:r>
              <a:rPr lang="en-US" dirty="0" smtClean="0"/>
              <a:t>	• </a:t>
            </a:r>
            <a:r>
              <a:rPr lang="en-US" dirty="0"/>
              <a:t>the code for the </a:t>
            </a:r>
            <a:r>
              <a:rPr lang="en-US" dirty="0" smtClean="0"/>
              <a:t>MagpieRunner5 </a:t>
            </a:r>
            <a:endParaRPr lang="en-US" dirty="0"/>
          </a:p>
          <a:p>
            <a:pPr marL="0" indent="0">
              <a:buNone/>
            </a:pPr>
            <a:r>
              <a:rPr lang="en-US" dirty="0" smtClean="0"/>
              <a:t>	• </a:t>
            </a:r>
            <a:r>
              <a:rPr lang="en-US" dirty="0"/>
              <a:t>a computer with your Java development tools </a:t>
            </a:r>
          </a:p>
          <a:p>
            <a:pPr marL="0" indent="0">
              <a:buNone/>
            </a:pPr>
            <a:endParaRPr lang="en-US" dirty="0"/>
          </a:p>
        </p:txBody>
      </p:sp>
    </p:spTree>
    <p:extLst>
      <p:ext uri="{BB962C8B-B14F-4D97-AF65-F5344CB8AC3E}">
        <p14:creationId xmlns:p14="http://schemas.microsoft.com/office/powerpoint/2010/main" val="36508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Chatbot Activity 5</a:t>
            </a:r>
          </a:p>
        </p:txBody>
      </p:sp>
      <p:sp>
        <p:nvSpPr>
          <p:cNvPr id="3" name="Content Placeholder 2"/>
          <p:cNvSpPr>
            <a:spLocks noGrp="1"/>
          </p:cNvSpPr>
          <p:nvPr>
            <p:ph idx="1"/>
          </p:nvPr>
        </p:nvSpPr>
        <p:spPr>
          <a:xfrm>
            <a:off x="838200" y="1467293"/>
            <a:ext cx="10515600" cy="4997302"/>
          </a:xfrm>
        </p:spPr>
        <p:txBody>
          <a:bodyPr>
            <a:normAutofit fontScale="92500" lnSpcReduction="20000"/>
          </a:bodyPr>
          <a:lstStyle/>
          <a:p>
            <a:r>
              <a:rPr lang="en-US" b="1" dirty="0"/>
              <a:t>Exploration </a:t>
            </a:r>
            <a:endParaRPr lang="en-US" dirty="0"/>
          </a:p>
          <a:p>
            <a:r>
              <a:rPr lang="en-US" dirty="0"/>
              <a:t>Run this version of the Magpie class. You should see no difference in its outward behavior. Instead, it has been changed so that its internal structure is different. This is called code refactoring. That’s one of the big benefits of dealing with methods as black boxes. As long as they perform the action required, the user does not care about how they perform the action. </a:t>
            </a:r>
          </a:p>
          <a:p>
            <a:r>
              <a:rPr lang="en-US" dirty="0"/>
              <a:t>Read the code for </a:t>
            </a:r>
            <a:r>
              <a:rPr lang="en-US" dirty="0" err="1"/>
              <a:t>getRandomResponse</a:t>
            </a:r>
            <a:r>
              <a:rPr lang="en-US" dirty="0"/>
              <a:t>. Notice that it uses an array of responses. </a:t>
            </a:r>
          </a:p>
          <a:p>
            <a:r>
              <a:rPr lang="en-US" b="1" dirty="0"/>
              <a:t>Exercise </a:t>
            </a:r>
            <a:endParaRPr lang="en-US" dirty="0"/>
          </a:p>
          <a:p>
            <a:r>
              <a:rPr lang="en-US" dirty="0"/>
              <a:t>Alter the array to add four additional random responses. Notice that, because the </a:t>
            </a:r>
            <a:r>
              <a:rPr lang="en-US" dirty="0" err="1"/>
              <a:t>getRandomResponse</a:t>
            </a:r>
            <a:r>
              <a:rPr lang="en-US" dirty="0"/>
              <a:t> method uses the length attribute of the array, you do not need to change anything else. </a:t>
            </a:r>
          </a:p>
          <a:p>
            <a:r>
              <a:rPr lang="en-US" dirty="0"/>
              <a:t>Compile and run your code. You should run it until you see all of your new responses. </a:t>
            </a:r>
            <a:endParaRPr lang="en-US" altLang="en-US" dirty="0" smtClean="0"/>
          </a:p>
        </p:txBody>
      </p:sp>
      <p:sp>
        <p:nvSpPr>
          <p:cNvPr id="2" name="Rounded Rectangular Callout 1"/>
          <p:cNvSpPr/>
          <p:nvPr/>
        </p:nvSpPr>
        <p:spPr>
          <a:xfrm>
            <a:off x="5932449" y="457200"/>
            <a:ext cx="4137102" cy="101009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Change the name of the class to </a:t>
            </a:r>
            <a:r>
              <a:rPr lang="en-US" b="1" u="sng" dirty="0" smtClean="0"/>
              <a:t>yourNameMagpie5</a:t>
            </a:r>
            <a:r>
              <a:rPr lang="en-US" dirty="0" smtClean="0"/>
              <a:t> and turn it in. </a:t>
            </a:r>
            <a:endParaRPr lang="en-US" dirty="0"/>
          </a:p>
        </p:txBody>
      </p:sp>
    </p:spTree>
    <p:extLst>
      <p:ext uri="{BB962C8B-B14F-4D97-AF65-F5344CB8AC3E}">
        <p14:creationId xmlns:p14="http://schemas.microsoft.com/office/powerpoint/2010/main" val="2408690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202</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Magpie/Chatbot Activity 5</vt:lpstr>
      <vt:lpstr>Chatty 5 Learning Objectives</vt:lpstr>
      <vt:lpstr>Prepare </vt:lpstr>
      <vt:lpstr>Chatbot Activity 5</vt:lpstr>
    </vt:vector>
  </TitlesOfParts>
  <Company>SKPS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Magpie/Chatbot Activity 5</dc:title>
  <dc:creator>Greg Smith</dc:creator>
  <cp:lastModifiedBy>Greg Smith</cp:lastModifiedBy>
  <cp:revision>3</cp:revision>
  <dcterms:created xsi:type="dcterms:W3CDTF">2016-10-27T19:26:29Z</dcterms:created>
  <dcterms:modified xsi:type="dcterms:W3CDTF">2018-12-17T16:37:33Z</dcterms:modified>
</cp:coreProperties>
</file>