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510A-F630-4318-AEB7-559303526FA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06F5-BA44-4035-A6D9-D36A47F7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9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Inventor 2015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Inventor 2015 ‘Onboarding Tutorials’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67" t="-436" r="36984" b="9814"/>
          <a:stretch/>
        </p:blipFill>
        <p:spPr>
          <a:xfrm>
            <a:off x="838200" y="1786877"/>
            <a:ext cx="7966809" cy="457044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189249" y="2241394"/>
            <a:ext cx="3066585" cy="1014761"/>
          </a:xfrm>
          <a:prstGeom prst="wedgeEllipseCallout">
            <a:avLst>
              <a:gd name="adj1" fmla="val 82440"/>
              <a:gd name="adj2" fmla="val -72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the ‘?’ and select ‘Onboarding Tutorials’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0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7" y="0"/>
            <a:ext cx="10996961" cy="86979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Watch and Take Notes on the ‘Start Here’ Videos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821" y="1185267"/>
            <a:ext cx="2785947" cy="1580235"/>
          </a:xfrm>
        </p:spPr>
        <p:txBody>
          <a:bodyPr/>
          <a:lstStyle/>
          <a:p>
            <a:r>
              <a:rPr lang="en-US" dirty="0" smtClean="0"/>
              <a:t>The right panel has 4 videos.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7" y="1173183"/>
            <a:ext cx="8392652" cy="526337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181707" y="1471961"/>
            <a:ext cx="2352908" cy="1170878"/>
          </a:xfrm>
          <a:prstGeom prst="wedgeEllipseCallout">
            <a:avLst>
              <a:gd name="adj1" fmla="val 80115"/>
              <a:gd name="adj2" fmla="val 32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the ‘Play’ button to play each video.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1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Tutorial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182" y="1478815"/>
            <a:ext cx="8049801" cy="504836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46771" y="4705815"/>
            <a:ext cx="3412273" cy="1438507"/>
          </a:xfrm>
          <a:prstGeom prst="wedgeEllipseCallout">
            <a:avLst>
              <a:gd name="adj1" fmla="val 73285"/>
              <a:gd name="adj2" fmla="val -6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the ‘Sketch’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7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48" y="1199729"/>
            <a:ext cx="8985571" cy="5635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786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Watch and take notes on the Get Started with Sketch Section</a:t>
            </a:r>
            <a:endParaRPr lang="en-US" sz="3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97709" y="3188682"/>
            <a:ext cx="1672281" cy="930875"/>
          </a:xfrm>
          <a:prstGeom prst="wedgeRoundRectCallout">
            <a:avLst>
              <a:gd name="adj1" fmla="val 93453"/>
              <a:gd name="adj2" fmla="val 83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Click on ‘Get Started with Sketch’.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438768" y="1754660"/>
            <a:ext cx="1952367" cy="1367482"/>
          </a:xfrm>
          <a:prstGeom prst="wedgeRoundRectCallout">
            <a:avLst>
              <a:gd name="adj1" fmla="val 69040"/>
              <a:gd name="adj2" fmla="val 10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Click on the play button to watch the video and take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0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Sketch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794686" cy="4351338"/>
          </a:xfrm>
        </p:spPr>
        <p:txBody>
          <a:bodyPr/>
          <a:lstStyle/>
          <a:p>
            <a:r>
              <a:rPr lang="en-US" dirty="0" smtClean="0"/>
              <a:t>Have the teach sign off on the steps you complete.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08" y="1540475"/>
            <a:ext cx="7872492" cy="49371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605319" y="0"/>
            <a:ext cx="1927654" cy="2257167"/>
          </a:xfrm>
          <a:prstGeom prst="wedgeRoundRectCallout">
            <a:avLst>
              <a:gd name="adj1" fmla="val -17842"/>
              <a:gd name="adj2" fmla="val 60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This panel has videos and exercises that you will complete in the main window to the left.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356022" y="4028304"/>
            <a:ext cx="2751437" cy="1408670"/>
          </a:xfrm>
          <a:prstGeom prst="wedgeRoundRectCallout">
            <a:avLst>
              <a:gd name="adj1" fmla="val 60305"/>
              <a:gd name="adj2" fmla="val 309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When you complete the exercise, show it to the teacher and have the paper initialized.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0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885303" cy="4351338"/>
          </a:xfrm>
        </p:spPr>
        <p:txBody>
          <a:bodyPr/>
          <a:lstStyle/>
          <a:p>
            <a:r>
              <a:rPr lang="en-US" dirty="0" smtClean="0"/>
              <a:t>Have the instructor sign off on the completed 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138" y="1887506"/>
            <a:ext cx="6839701" cy="42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Castle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Castle in Inventor</a:t>
            </a:r>
          </a:p>
          <a:p>
            <a:r>
              <a:rPr lang="en-US" dirty="0" smtClean="0"/>
              <a:t>Towers</a:t>
            </a:r>
          </a:p>
          <a:p>
            <a:r>
              <a:rPr lang="en-US" dirty="0" smtClean="0"/>
              <a:t>Windows</a:t>
            </a:r>
          </a:p>
          <a:p>
            <a:r>
              <a:rPr lang="en-US" dirty="0" smtClean="0"/>
              <a:t>Doors</a:t>
            </a:r>
          </a:p>
          <a:p>
            <a:r>
              <a:rPr lang="en-US" dirty="0" smtClean="0"/>
              <a:t>Moat</a:t>
            </a:r>
          </a:p>
          <a:p>
            <a:r>
              <a:rPr lang="en-US" dirty="0" smtClean="0"/>
              <a:t>….</a:t>
            </a:r>
          </a:p>
          <a:p>
            <a:r>
              <a:rPr lang="en-US" dirty="0" smtClean="0"/>
              <a:t>Use this activity to experiment with the features you </a:t>
            </a:r>
            <a:r>
              <a:rPr lang="en-US" smtClean="0"/>
              <a:t>just learned.</a:t>
            </a:r>
            <a:endParaRPr lang="en-US"/>
          </a:p>
        </p:txBody>
      </p:sp>
      <p:sp>
        <p:nvSpPr>
          <p:cNvPr id="4" name="AutoShape 2" descr="Image result for Inventor cas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247" y="16033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184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Inventor 2015 Training</vt:lpstr>
      <vt:lpstr>Open Inventor 2015 ‘Onboarding Tutorials’</vt:lpstr>
      <vt:lpstr>Watch and Take Notes on the ‘Start Here’ Videos</vt:lpstr>
      <vt:lpstr>Sketch Tutorial</vt:lpstr>
      <vt:lpstr>Watch and take notes on the Get Started with Sketch Section</vt:lpstr>
      <vt:lpstr>Complete the Sketch Tutorials</vt:lpstr>
      <vt:lpstr>Continue Training</vt:lpstr>
      <vt:lpstr>Castle Project</vt:lpstr>
    </vt:vector>
  </TitlesOfParts>
  <Company>Salem-Keizer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 2015 Training</dc:title>
  <dc:creator>Greg Smith</dc:creator>
  <cp:lastModifiedBy>Greg Smith</cp:lastModifiedBy>
  <cp:revision>3</cp:revision>
  <dcterms:created xsi:type="dcterms:W3CDTF">2016-02-03T14:32:25Z</dcterms:created>
  <dcterms:modified xsi:type="dcterms:W3CDTF">2016-02-03T14:42:52Z</dcterms:modified>
</cp:coreProperties>
</file>