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3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2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DE33-BB9F-4189-98CE-37816C9CE0A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1C6F-E57E-4690-A566-86D0F09D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631" y="278301"/>
            <a:ext cx="9144000" cy="1314938"/>
          </a:xfrm>
        </p:spPr>
        <p:txBody>
          <a:bodyPr/>
          <a:lstStyle/>
          <a:p>
            <a:r>
              <a:rPr lang="en-US" dirty="0" smtClean="0"/>
              <a:t>Intro to Engineering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92" y="2665900"/>
            <a:ext cx="8575075" cy="36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8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in creating Three-Dimensional Drawings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908" y="2998177"/>
            <a:ext cx="4970584" cy="331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995" t="17047" r="38036" b="42826"/>
          <a:stretch/>
        </p:blipFill>
        <p:spPr>
          <a:xfrm>
            <a:off x="706582" y="2751513"/>
            <a:ext cx="5636098" cy="29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5098"/>
            <a:ext cx="10515600" cy="4351338"/>
          </a:xfrm>
        </p:spPr>
        <p:txBody>
          <a:bodyPr/>
          <a:lstStyle/>
          <a:p>
            <a:r>
              <a:rPr lang="en-US" dirty="0" smtClean="0"/>
              <a:t>Complete the one-Point and Two-Point sketching activities</a:t>
            </a:r>
          </a:p>
          <a:p>
            <a:r>
              <a:rPr lang="en-US" dirty="0" smtClean="0"/>
              <a:t>Create a Minecraft Character, Scene, or Object using one of the methods for creating 3D images: </a:t>
            </a:r>
          </a:p>
          <a:p>
            <a:pPr lvl="1"/>
            <a:r>
              <a:rPr lang="en-US" dirty="0" smtClean="0"/>
              <a:t>Isometric, Oblique, or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08" y="3844071"/>
            <a:ext cx="2332892" cy="233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96052"/>
            <a:ext cx="5404338" cy="3026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966" y="2791558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9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Intro to Engineering Design</vt:lpstr>
      <vt:lpstr>Learning Objective</vt:lpstr>
      <vt:lpstr>Outline for Today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Engineering Design</dc:title>
  <dc:creator>Greg Smith</dc:creator>
  <cp:lastModifiedBy>Greg Smith</cp:lastModifiedBy>
  <cp:revision>2</cp:revision>
  <dcterms:created xsi:type="dcterms:W3CDTF">2016-11-04T14:06:00Z</dcterms:created>
  <dcterms:modified xsi:type="dcterms:W3CDTF">2016-11-04T14:06:45Z</dcterms:modified>
</cp:coreProperties>
</file>