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5" autoAdjust="0"/>
    <p:restoredTop sz="94660"/>
  </p:normalViewPr>
  <p:slideViewPr>
    <p:cSldViewPr snapToGrid="0">
      <p:cViewPr varScale="1">
        <p:scale>
          <a:sx n="69" d="100"/>
          <a:sy n="69" d="100"/>
        </p:scale>
        <p:origin x="8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D9AC-96B9-4C0B-823C-EA52E0D61FA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3E10-B229-4322-870E-2F6E04EC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9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D9AC-96B9-4C0B-823C-EA52E0D61FA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3E10-B229-4322-870E-2F6E04EC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5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D9AC-96B9-4C0B-823C-EA52E0D61FA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3E10-B229-4322-870E-2F6E04EC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2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D9AC-96B9-4C0B-823C-EA52E0D61FA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3E10-B229-4322-870E-2F6E04EC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9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D9AC-96B9-4C0B-823C-EA52E0D61FA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3E10-B229-4322-870E-2F6E04EC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18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D9AC-96B9-4C0B-823C-EA52E0D61FA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3E10-B229-4322-870E-2F6E04EC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8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D9AC-96B9-4C0B-823C-EA52E0D61FA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3E10-B229-4322-870E-2F6E04EC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7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D9AC-96B9-4C0B-823C-EA52E0D61FA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3E10-B229-4322-870E-2F6E04EC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39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D9AC-96B9-4C0B-823C-EA52E0D61FA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3E10-B229-4322-870E-2F6E04EC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5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D9AC-96B9-4C0B-823C-EA52E0D61FA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3E10-B229-4322-870E-2F6E04EC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2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D9AC-96B9-4C0B-823C-EA52E0D61FA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3E10-B229-4322-870E-2F6E04EC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86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8D9AC-96B9-4C0B-823C-EA52E0D61FA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93E10-B229-4322-870E-2F6E04EC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95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Engineering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2D Drafting</a:t>
            </a:r>
          </a:p>
          <a:p>
            <a:r>
              <a:rPr lang="en-US" dirty="0" smtClean="0"/>
              <a:t>Getting Started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56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able to use measurements to create quality 2D sketches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119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705600" y="-228600"/>
            <a:ext cx="3581400" cy="1143000"/>
          </a:xfrm>
        </p:spPr>
        <p:txBody>
          <a:bodyPr/>
          <a:lstStyle/>
          <a:p>
            <a:r>
              <a:rPr lang="en-US" altLang="en-US" smtClean="0"/>
              <a:t>2D Sketching</a:t>
            </a:r>
          </a:p>
        </p:txBody>
      </p:sp>
      <p:sp>
        <p:nvSpPr>
          <p:cNvPr id="22531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553200" y="914400"/>
            <a:ext cx="3505200" cy="5715000"/>
          </a:xfrm>
        </p:spPr>
        <p:txBody>
          <a:bodyPr/>
          <a:lstStyle/>
          <a:p>
            <a:r>
              <a:rPr lang="en-US" altLang="en-US" sz="2000"/>
              <a:t>Sketch by hand.  Please be neat, you may use a straight edge.</a:t>
            </a:r>
          </a:p>
          <a:p>
            <a:r>
              <a:rPr lang="en-US" altLang="en-US" sz="2000"/>
              <a:t>Grid is in ¼” squares</a:t>
            </a:r>
          </a:p>
          <a:p>
            <a:r>
              <a:rPr lang="en-US" altLang="en-US" sz="2000"/>
              <a:t>Coordinates are given relative to the previous point.</a:t>
            </a:r>
          </a:p>
          <a:p>
            <a:r>
              <a:rPr lang="en-US" altLang="en-US" sz="2000"/>
              <a:t>Start at the bottom left (Datum Point)</a:t>
            </a:r>
          </a:p>
          <a:p>
            <a:r>
              <a:rPr lang="en-US" altLang="en-US" sz="2000"/>
              <a:t>X+1 right one</a:t>
            </a:r>
          </a:p>
          <a:p>
            <a:r>
              <a:rPr lang="en-US" altLang="en-US" sz="2000"/>
              <a:t>X-1 left one</a:t>
            </a:r>
          </a:p>
          <a:p>
            <a:r>
              <a:rPr lang="en-US" altLang="en-US" sz="2000"/>
              <a:t>Y+1 up one</a:t>
            </a:r>
          </a:p>
          <a:p>
            <a:r>
              <a:rPr lang="en-US" altLang="en-US" sz="2000"/>
              <a:t>Y-1 down one</a:t>
            </a:r>
          </a:p>
          <a:p>
            <a:r>
              <a:rPr lang="en-US" altLang="en-US" sz="2000"/>
              <a:t>Label each point</a:t>
            </a:r>
          </a:p>
          <a:p>
            <a:r>
              <a:rPr lang="en-US" altLang="en-US" sz="2000"/>
              <a:t>Connect Points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7" t="19421" r="35477" b="4700"/>
          <a:stretch>
            <a:fillRect/>
          </a:stretch>
        </p:blipFill>
        <p:spPr bwMode="auto">
          <a:xfrm>
            <a:off x="1600200" y="0"/>
            <a:ext cx="4953000" cy="682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142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667000" y="228601"/>
            <a:ext cx="5715000" cy="29384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195" tIns="36195" rIns="36195" bIns="36195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noProof="1">
                <a:solidFill>
                  <a:srgbClr val="000000"/>
                </a:solidFill>
                <a:latin typeface="Arial" panose="020B0604020202020204" pitchFamily="34" charset="0"/>
              </a:rPr>
              <a:t>PROBLEM 2  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noProof="1">
                <a:solidFill>
                  <a:srgbClr val="000000"/>
                </a:solidFill>
                <a:latin typeface="Arial" panose="020B0604020202020204" pitchFamily="34" charset="0"/>
              </a:rPr>
              <a:t>Point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noProof="1">
                <a:solidFill>
                  <a:srgbClr val="000000"/>
                </a:solidFill>
                <a:latin typeface="Arial" panose="020B0604020202020204" pitchFamily="34" charset="0"/>
              </a:rPr>
              <a:t>1	X +	1/2	 	Y +	1/4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noProof="1">
                <a:solidFill>
                  <a:srgbClr val="000000"/>
                </a:solidFill>
                <a:latin typeface="Arial" panose="020B0604020202020204" pitchFamily="34" charset="0"/>
              </a:rPr>
              <a:t>2	X +	 1		Y	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noProof="1">
                <a:solidFill>
                  <a:srgbClr val="000000"/>
                </a:solidFill>
                <a:latin typeface="Arial" panose="020B0604020202020204" pitchFamily="34" charset="0"/>
              </a:rPr>
              <a:t>3	X	 0		Y +	1/4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noProof="1">
                <a:solidFill>
                  <a:srgbClr val="000000"/>
                </a:solidFill>
                <a:latin typeface="Arial" panose="020B0604020202020204" pitchFamily="34" charset="0"/>
              </a:rPr>
              <a:t>4	X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noProof="1">
                <a:solidFill>
                  <a:srgbClr val="000000"/>
                </a:solidFill>
                <a:latin typeface="Arial" panose="020B0604020202020204" pitchFamily="34" charset="0"/>
              </a:rPr>
              <a:t> -	 3/4		Y	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noProof="1">
                <a:solidFill>
                  <a:srgbClr val="000000"/>
                </a:solidFill>
                <a:latin typeface="Arial" panose="020B0604020202020204" pitchFamily="34" charset="0"/>
              </a:rPr>
              <a:t>5	X	 0		Y +	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noProof="1">
                <a:solidFill>
                  <a:srgbClr val="000000"/>
                </a:solidFill>
                <a:latin typeface="Arial" panose="020B0604020202020204" pitchFamily="34" charset="0"/>
              </a:rPr>
              <a:t>6	X 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noProof="1">
                <a:solidFill>
                  <a:srgbClr val="000000"/>
                </a:solidFill>
                <a:latin typeface="Arial" panose="020B0604020202020204" pitchFamily="34" charset="0"/>
              </a:rPr>
              <a:t>-	1/4		Y	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noProof="1">
                <a:solidFill>
                  <a:srgbClr val="000000"/>
                </a:solidFill>
                <a:latin typeface="Arial" panose="020B0604020202020204" pitchFamily="34" charset="0"/>
              </a:rPr>
              <a:t>7	X	 0		Y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noProof="1">
                <a:solidFill>
                  <a:srgbClr val="000000"/>
                </a:solidFill>
                <a:latin typeface="Arial" panose="020B0604020202020204" pitchFamily="34" charset="0"/>
              </a:rPr>
              <a:t> -	1 1/4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noProof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352800"/>
            <a:ext cx="35052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ular Callout 1"/>
          <p:cNvSpPr/>
          <p:nvPr/>
        </p:nvSpPr>
        <p:spPr>
          <a:xfrm>
            <a:off x="7620000" y="3810000"/>
            <a:ext cx="2514600" cy="15240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dirty="0"/>
              <a:t>¼” Grid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6553200" y="381000"/>
            <a:ext cx="3581400" cy="609600"/>
          </a:xfrm>
          <a:prstGeom prst="wedgeRoundRectCallout">
            <a:avLst>
              <a:gd name="adj1" fmla="val -24951"/>
              <a:gd name="adj2" fmla="val 89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Measurements in inches.</a:t>
            </a:r>
          </a:p>
        </p:txBody>
      </p:sp>
    </p:spTree>
    <p:extLst>
      <p:ext uri="{BB962C8B-B14F-4D97-AF65-F5344CB8AC3E}">
        <p14:creationId xmlns:p14="http://schemas.microsoft.com/office/powerpoint/2010/main" val="218134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87</Words>
  <Application>Microsoft Office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Intro to Engineering Design</vt:lpstr>
      <vt:lpstr>Learning Objectives</vt:lpstr>
      <vt:lpstr>2D Sketching</vt:lpstr>
      <vt:lpstr>PowerPoint Presentation</vt:lpstr>
    </vt:vector>
  </TitlesOfParts>
  <Company>SKPS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Engineering Design</dc:title>
  <dc:creator>Greg Smith</dc:creator>
  <cp:lastModifiedBy>Greg Smith</cp:lastModifiedBy>
  <cp:revision>2</cp:revision>
  <dcterms:created xsi:type="dcterms:W3CDTF">2016-09-12T15:14:50Z</dcterms:created>
  <dcterms:modified xsi:type="dcterms:W3CDTF">2016-09-12T17:59:30Z</dcterms:modified>
</cp:coreProperties>
</file>