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1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2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7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1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6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7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8CCB-976E-46A8-864C-44CDAFD0CD3A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DFD7B-EAD2-406A-9850-350641E4A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3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Importing a Sprite from another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Sprite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035" y="1690688"/>
            <a:ext cx="6134896" cy="5164579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280160" y="2560320"/>
            <a:ext cx="3458095" cy="1862051"/>
          </a:xfrm>
          <a:prstGeom prst="wedgeRoundRectCallout">
            <a:avLst>
              <a:gd name="adj1" fmla="val 54648"/>
              <a:gd name="adj2" fmla="val 857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 Click on the Sprite</a:t>
            </a:r>
          </a:p>
          <a:p>
            <a:pPr algn="ctr"/>
            <a:r>
              <a:rPr lang="en-US" dirty="0" smtClean="0"/>
              <a:t>‘save to local file’</a:t>
            </a:r>
          </a:p>
          <a:p>
            <a:pPr algn="ctr"/>
            <a:r>
              <a:rPr lang="en-US" dirty="0" smtClean="0"/>
              <a:t>Navigate to a place where you can find the sprite.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6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the Destination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765" y="2409204"/>
            <a:ext cx="7544853" cy="4448796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32509" y="1690688"/>
            <a:ext cx="3391593" cy="936134"/>
          </a:xfrm>
          <a:prstGeom prst="wedgeRoundRectCallout">
            <a:avLst>
              <a:gd name="adj1" fmla="val 77696"/>
              <a:gd name="adj2" fmla="val 208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Click on Load Sprite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53326" y="4436659"/>
            <a:ext cx="3391593" cy="936134"/>
          </a:xfrm>
          <a:prstGeom prst="wedgeRoundRectCallout">
            <a:avLst>
              <a:gd name="adj1" fmla="val 130147"/>
              <a:gd name="adj2" fmla="val 38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Navigate windows to find the sprite.</a:t>
            </a:r>
          </a:p>
          <a:p>
            <a:pPr algn="ctr"/>
            <a:r>
              <a:rPr lang="en-US" dirty="0" smtClean="0"/>
              <a:t>Select it and 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8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Importing a Sprite from another Project</vt:lpstr>
      <vt:lpstr>Save the Sprite</vt:lpstr>
      <vt:lpstr>Open the Destination Project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Importing a Sprite from another Project</dc:title>
  <dc:creator>Greg Smith</dc:creator>
  <cp:lastModifiedBy>Greg Smith</cp:lastModifiedBy>
  <cp:revision>1</cp:revision>
  <dcterms:created xsi:type="dcterms:W3CDTF">2018-11-01T20:14:11Z</dcterms:created>
  <dcterms:modified xsi:type="dcterms:W3CDTF">2018-11-01T20:20:56Z</dcterms:modified>
</cp:coreProperties>
</file>