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770D-30AE-448F-A159-FED473609663}" type="datetimeFigureOut">
              <a:rPr lang="en-US" smtClean="0"/>
              <a:t>3/13/2015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12A68-187F-4E72-9563-C8F9AB205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57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</a:t>
            </a:r>
            <a:r>
              <a:rPr lang="en-US" baseline="0" dirty="0" smtClean="0"/>
              <a:t>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2A68-187F-4E72-9563-C8F9AB205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12A68-187F-4E72-9563-C8F9AB205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0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91153"/>
            <a:ext cx="8001000" cy="2971801"/>
          </a:xfrm>
        </p:spPr>
        <p:txBody>
          <a:bodyPr/>
          <a:lstStyle/>
          <a:p>
            <a:r>
              <a:rPr lang="en-US" dirty="0" smtClean="0"/>
              <a:t>Helicopter scratch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Erik Hoffman and </a:t>
            </a:r>
            <a:r>
              <a:rPr lang="en-US" dirty="0" smtClean="0"/>
              <a:t>Zack </a:t>
            </a:r>
            <a:r>
              <a:rPr lang="en-US" dirty="0" err="1" smtClean="0"/>
              <a:t>Ketrow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63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Division of work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772" t="9982" r="17892" b="12301"/>
          <a:stretch/>
        </p:blipFill>
        <p:spPr>
          <a:xfrm>
            <a:off x="5310130" y="848299"/>
            <a:ext cx="4894855" cy="3639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3041" y="848299"/>
            <a:ext cx="37787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Erik figured out the movement of the helicopter and the scoring system.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Zack </a:t>
            </a:r>
            <a:r>
              <a:rPr lang="en-US" dirty="0" smtClean="0"/>
              <a:t>made </a:t>
            </a:r>
            <a:r>
              <a:rPr lang="en-US" dirty="0" smtClean="0"/>
              <a:t>the backgrounds, fireball, </a:t>
            </a:r>
            <a:r>
              <a:rPr lang="en-US" dirty="0" smtClean="0"/>
              <a:t>and </a:t>
            </a:r>
            <a:r>
              <a:rPr lang="en-US" dirty="0" smtClean="0"/>
              <a:t>small improvements.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 of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105" t="11505" r="18272" b="12300"/>
          <a:stretch/>
        </p:blipFill>
        <p:spPr>
          <a:xfrm>
            <a:off x="6081311" y="771180"/>
            <a:ext cx="4459714" cy="33381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231" y="627961"/>
            <a:ext cx="4781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helicopter needs to reach the end of  the level two to win. If a fireball hits it the game is over.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When the helicopter goes through a loop you gain a point and once you get enough points you go to the next level.</a:t>
            </a:r>
          </a:p>
        </p:txBody>
      </p:sp>
    </p:spTree>
    <p:extLst>
      <p:ext uri="{BB962C8B-B14F-4D97-AF65-F5344CB8AC3E}">
        <p14:creationId xmlns:p14="http://schemas.microsoft.com/office/powerpoint/2010/main" val="14685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problems/solutions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6681" t="10801" r="17132" b="10637"/>
          <a:stretch/>
        </p:blipFill>
        <p:spPr>
          <a:xfrm>
            <a:off x="6389783" y="837282"/>
            <a:ext cx="3712685" cy="2754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586" y="649995"/>
            <a:ext cx="480335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loops </a:t>
            </a:r>
            <a:r>
              <a:rPr lang="en-US" dirty="0" smtClean="0"/>
              <a:t>went through many design phases and functions but we decided that when the helicopter touched the loop it would disappear and you would get a point.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 the helicopter movement needed adjusting and the scoring system was tricky.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8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we enjoyed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172" t="17927" r="18589" b="18695"/>
          <a:stretch/>
        </p:blipFill>
        <p:spPr>
          <a:xfrm>
            <a:off x="5378987" y="242371"/>
            <a:ext cx="6265842" cy="3580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4212" y="418641"/>
            <a:ext cx="426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Getting the movement we wanted was tricky at first. We started with just arrow keys moving you but went to copying a movement design already on the computer.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loops were also fun to try to </a:t>
            </a:r>
            <a:r>
              <a:rPr lang="en-US" smtClean="0"/>
              <a:t>get working.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8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75" t="11950" r="17541" b="10544"/>
          <a:stretch/>
        </p:blipFill>
        <p:spPr>
          <a:xfrm>
            <a:off x="6765036" y="293510"/>
            <a:ext cx="5043144" cy="3747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8267" y="451556"/>
            <a:ext cx="5271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the end everything works great. The helicopter flies well, the loops disappear when you hit them, and you lose when to hit a fireball.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6915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45</TotalTime>
  <Words>208</Words>
  <Application>Microsoft Office PowerPoint</Application>
  <PresentationFormat>Widescreen</PresentationFormat>
  <Paragraphs>23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Slice</vt:lpstr>
      <vt:lpstr>Helicopter scratch project</vt:lpstr>
      <vt:lpstr>Division of work</vt:lpstr>
      <vt:lpstr>Description of project</vt:lpstr>
      <vt:lpstr>Testing problems/solutions</vt:lpstr>
      <vt:lpstr>Things we enjoyed</vt:lpstr>
      <vt:lpstr>conclusion</vt:lpstr>
    </vt:vector>
  </TitlesOfParts>
  <Company>Salem-Keizer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Helicopter scratch project</dc:title>
  <dc:creator>Erik Hoffman</dc:creator>
  <cp:lastModifiedBy>Erik Hoffman</cp:lastModifiedBy>
  <cp:revision>6</cp:revision>
  <dcterms:created xsi:type="dcterms:W3CDTF">2015-03-12T14:49:14Z</dcterms:created>
  <dcterms:modified xsi:type="dcterms:W3CDTF">2015-03-13T14:41:25Z</dcterms:modified>
</cp:coreProperties>
</file>