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54F4E-BA2E-4F0C-8E97-6BAFFE3AAA1C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A3731-AD73-4510-806D-6F76DEB2E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3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54F4E-BA2E-4F0C-8E97-6BAFFE3AAA1C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A3731-AD73-4510-806D-6F76DEB2E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106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54F4E-BA2E-4F0C-8E97-6BAFFE3AAA1C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A3731-AD73-4510-806D-6F76DEB2E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874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DC7B4D-FB81-4B4B-830B-7A4E919948C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5896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CEF049-21D8-4A1B-93D8-E39AB46C9BB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661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C715D4-8A71-479F-8A9F-1888B11C867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998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5299EF-40AF-4B94-8BF8-AFFA4A4F3C2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7958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4E52C0-A051-4F50-A43C-5026FABE0E3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2923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613D22-4952-4A6D-AE05-821BB962859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8476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D5B450-3BBB-4DBF-A24B-A048FF77A21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1891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0D312D-BF38-496F-8DB9-9A55F9B8E1E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793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54F4E-BA2E-4F0C-8E97-6BAFFE3AAA1C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A3731-AD73-4510-806D-6F76DEB2E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3294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0B8BD1-51C0-4A16-876A-EEA0BFF8EBD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8589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B13BF9-BB9A-40B9-8601-3945FC57177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6267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7C3ED0-EB2E-43BB-9B50-038F3F55EC6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0784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A5BB44-2673-4AF2-BC7E-1C277D68F78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873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54F4E-BA2E-4F0C-8E97-6BAFFE3AAA1C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A3731-AD73-4510-806D-6F76DEB2E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214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54F4E-BA2E-4F0C-8E97-6BAFFE3AAA1C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A3731-AD73-4510-806D-6F76DEB2E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284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54F4E-BA2E-4F0C-8E97-6BAFFE3AAA1C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A3731-AD73-4510-806D-6F76DEB2E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7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54F4E-BA2E-4F0C-8E97-6BAFFE3AAA1C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A3731-AD73-4510-806D-6F76DEB2E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985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54F4E-BA2E-4F0C-8E97-6BAFFE3AAA1C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A3731-AD73-4510-806D-6F76DEB2E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825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54F4E-BA2E-4F0C-8E97-6BAFFE3AAA1C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A3731-AD73-4510-806D-6F76DEB2E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522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54F4E-BA2E-4F0C-8E97-6BAFFE3AAA1C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A3731-AD73-4510-806D-6F76DEB2E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789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54F4E-BA2E-4F0C-8E97-6BAFFE3AAA1C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A3731-AD73-4510-806D-6F76DEB2E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48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D2D6ECA-0E04-40FA-9C06-E8AF9684CEDE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921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971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2"/>
          <p:cNvSpPr>
            <a:spLocks noGrp="1" noChangeArrowheads="1"/>
          </p:cNvSpPr>
          <p:nvPr>
            <p:ph type="title"/>
          </p:nvPr>
        </p:nvSpPr>
        <p:spPr>
          <a:xfrm>
            <a:off x="5181600" y="-228600"/>
            <a:ext cx="46482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Explosion</a:t>
            </a:r>
          </a:p>
        </p:txBody>
      </p:sp>
      <p:pic>
        <p:nvPicPr>
          <p:cNvPr id="10243" name="Picture 4"/>
          <p:cNvPicPr>
            <a:picLocks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76" b="27605"/>
          <a:stretch>
            <a:fillRect/>
          </a:stretch>
        </p:blipFill>
        <p:spPr>
          <a:xfrm>
            <a:off x="1524000" y="1524000"/>
            <a:ext cx="9144000" cy="5341938"/>
          </a:xfrm>
          <a:noFill/>
        </p:spPr>
      </p:pic>
      <p:sp>
        <p:nvSpPr>
          <p:cNvPr id="12295" name="AutoShape 7"/>
          <p:cNvSpPr>
            <a:spLocks noChangeArrowheads="1"/>
          </p:cNvSpPr>
          <p:nvPr/>
        </p:nvSpPr>
        <p:spPr bwMode="auto">
          <a:xfrm>
            <a:off x="1524000" y="381000"/>
            <a:ext cx="2895600" cy="914400"/>
          </a:xfrm>
          <a:prstGeom prst="wedgeRoundRectCallout">
            <a:avLst>
              <a:gd name="adj1" fmla="val 26917"/>
              <a:gd name="adj2" fmla="val 12777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Click on ‘Create a Sound’</a:t>
            </a:r>
          </a:p>
        </p:txBody>
      </p:sp>
      <p:sp>
        <p:nvSpPr>
          <p:cNvPr id="12296" name="AutoShape 8"/>
          <p:cNvSpPr>
            <a:spLocks noChangeArrowheads="1"/>
          </p:cNvSpPr>
          <p:nvPr/>
        </p:nvSpPr>
        <p:spPr bwMode="auto">
          <a:xfrm>
            <a:off x="2209800" y="4648200"/>
            <a:ext cx="2590800" cy="990600"/>
          </a:xfrm>
          <a:prstGeom prst="wedgeRoundRectCallout">
            <a:avLst>
              <a:gd name="adj1" fmla="val 21690"/>
              <a:gd name="adj2" fmla="val -20063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Click on Load Sound</a:t>
            </a:r>
          </a:p>
        </p:txBody>
      </p:sp>
      <p:sp>
        <p:nvSpPr>
          <p:cNvPr id="12297" name="AutoShape 9"/>
          <p:cNvSpPr>
            <a:spLocks noChangeArrowheads="1"/>
          </p:cNvSpPr>
          <p:nvPr/>
        </p:nvSpPr>
        <p:spPr bwMode="auto">
          <a:xfrm>
            <a:off x="8382000" y="685800"/>
            <a:ext cx="1828800" cy="914400"/>
          </a:xfrm>
          <a:prstGeom prst="wedgeRoundRectCallout">
            <a:avLst>
              <a:gd name="adj1" fmla="val -131856"/>
              <a:gd name="adj2" fmla="val 22205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Double click on Explosion</a:t>
            </a:r>
          </a:p>
        </p:txBody>
      </p:sp>
      <p:sp>
        <p:nvSpPr>
          <p:cNvPr id="12298" name="AutoShape 10"/>
          <p:cNvSpPr>
            <a:spLocks noChangeArrowheads="1"/>
          </p:cNvSpPr>
          <p:nvPr/>
        </p:nvSpPr>
        <p:spPr bwMode="auto">
          <a:xfrm>
            <a:off x="4724400" y="914400"/>
            <a:ext cx="2362200" cy="685800"/>
          </a:xfrm>
          <a:prstGeom prst="wedgeRoundRectCallout">
            <a:avLst>
              <a:gd name="adj1" fmla="val -71306"/>
              <a:gd name="adj2" fmla="val 21643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Label is as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 u="sng">
                <a:solidFill>
                  <a:srgbClr val="000000"/>
                </a:solidFill>
              </a:rPr>
              <a:t>Snd_explosion</a:t>
            </a:r>
          </a:p>
        </p:txBody>
      </p:sp>
      <p:sp>
        <p:nvSpPr>
          <p:cNvPr id="12299" name="AutoShape 11"/>
          <p:cNvSpPr>
            <a:spLocks noChangeArrowheads="1"/>
          </p:cNvSpPr>
          <p:nvPr/>
        </p:nvSpPr>
        <p:spPr bwMode="auto">
          <a:xfrm>
            <a:off x="4800600" y="5562600"/>
            <a:ext cx="2590800" cy="685800"/>
          </a:xfrm>
          <a:prstGeom prst="wedgeRoundRectCallout">
            <a:avLst>
              <a:gd name="adj1" fmla="val -57782"/>
              <a:gd name="adj2" fmla="val 10370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Click OK</a:t>
            </a:r>
          </a:p>
        </p:txBody>
      </p:sp>
      <p:sp>
        <p:nvSpPr>
          <p:cNvPr id="10249" name="AutoShape 12"/>
          <p:cNvSpPr>
            <a:spLocks noChangeArrowheads="1"/>
          </p:cNvSpPr>
          <p:nvPr/>
        </p:nvSpPr>
        <p:spPr bwMode="auto">
          <a:xfrm>
            <a:off x="7924800" y="3276600"/>
            <a:ext cx="2514600" cy="18288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Other Sounds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Snd_explosion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Snd_bonus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Music_background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47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 animBg="1"/>
      <p:bldP spid="12296" grpId="0" animBg="1"/>
      <p:bldP spid="12297" grpId="0" animBg="1"/>
      <p:bldP spid="12298" grpId="0" animBg="1"/>
      <p:bldP spid="1229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More Sounds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600200"/>
            <a:ext cx="7772400" cy="990600"/>
          </a:xfrm>
        </p:spPr>
        <p:txBody>
          <a:bodyPr/>
          <a:lstStyle/>
          <a:p>
            <a:pPr eaLnBrk="1" hangingPunct="1"/>
            <a:r>
              <a:rPr lang="en-US" altLang="en-US" sz="2800"/>
              <a:t>Also load sounds for bonus (bonus.wav)  and music background (music.midi)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20"/>
          <a:stretch>
            <a:fillRect/>
          </a:stretch>
        </p:blipFill>
        <p:spPr>
          <a:xfrm>
            <a:off x="1524000" y="2927350"/>
            <a:ext cx="9144000" cy="3016250"/>
          </a:xfrm>
          <a:noFill/>
        </p:spPr>
      </p:pic>
      <p:sp>
        <p:nvSpPr>
          <p:cNvPr id="14342" name="Line 6"/>
          <p:cNvSpPr>
            <a:spLocks noChangeShapeType="1"/>
          </p:cNvSpPr>
          <p:nvPr/>
        </p:nvSpPr>
        <p:spPr bwMode="auto">
          <a:xfrm flipH="1">
            <a:off x="4114800" y="2514600"/>
            <a:ext cx="2438400" cy="266700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754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  <p:bldP spid="1434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Moon Objects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Start moving in a random direction</a:t>
            </a:r>
          </a:p>
          <a:p>
            <a:pPr eaLnBrk="1" hangingPunct="1"/>
            <a:r>
              <a:rPr lang="en-US" altLang="en-US" smtClean="0"/>
              <a:t>Wrap</a:t>
            </a:r>
          </a:p>
        </p:txBody>
      </p:sp>
    </p:spTree>
    <p:extLst>
      <p:ext uri="{BB962C8B-B14F-4D97-AF65-F5344CB8AC3E}">
        <p14:creationId xmlns:p14="http://schemas.microsoft.com/office/powerpoint/2010/main" val="3979521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8"/>
          <p:cNvSpPr>
            <a:spLocks noGrp="1" noChangeArrowheads="1"/>
          </p:cNvSpPr>
          <p:nvPr>
            <p:ph type="title"/>
          </p:nvPr>
        </p:nvSpPr>
        <p:spPr>
          <a:xfrm>
            <a:off x="7772400" y="152401"/>
            <a:ext cx="1752600" cy="639763"/>
          </a:xfrm>
        </p:spPr>
        <p:txBody>
          <a:bodyPr/>
          <a:lstStyle/>
          <a:p>
            <a:pPr eaLnBrk="1" hangingPunct="1"/>
            <a:r>
              <a:rPr lang="en-US" altLang="en-US" sz="4000"/>
              <a:t>Moon</a:t>
            </a:r>
          </a:p>
        </p:txBody>
      </p:sp>
      <p:pic>
        <p:nvPicPr>
          <p:cNvPr id="13315" name="Picture 17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7" r="20464" b="22554"/>
          <a:stretch>
            <a:fillRect/>
          </a:stretch>
        </p:blipFill>
        <p:spPr>
          <a:xfrm>
            <a:off x="1524000" y="381000"/>
            <a:ext cx="9144000" cy="6491288"/>
          </a:xfrm>
          <a:noFill/>
        </p:spPr>
      </p:pic>
      <p:sp>
        <p:nvSpPr>
          <p:cNvPr id="17427" name="AutoShape 19"/>
          <p:cNvSpPr>
            <a:spLocks noChangeArrowheads="1"/>
          </p:cNvSpPr>
          <p:nvPr/>
        </p:nvSpPr>
        <p:spPr bwMode="auto">
          <a:xfrm>
            <a:off x="1752600" y="76200"/>
            <a:ext cx="2971800" cy="609600"/>
          </a:xfrm>
          <a:prstGeom prst="wedgeRoundRectCallout">
            <a:avLst>
              <a:gd name="adj1" fmla="val 75907"/>
              <a:gd name="adj2" fmla="val 8802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Create Object</a:t>
            </a:r>
          </a:p>
        </p:txBody>
      </p:sp>
      <p:sp>
        <p:nvSpPr>
          <p:cNvPr id="17428" name="AutoShape 20"/>
          <p:cNvSpPr>
            <a:spLocks noChangeArrowheads="1"/>
          </p:cNvSpPr>
          <p:nvPr/>
        </p:nvSpPr>
        <p:spPr bwMode="auto">
          <a:xfrm>
            <a:off x="1676400" y="1295400"/>
            <a:ext cx="1447800" cy="914400"/>
          </a:xfrm>
          <a:prstGeom prst="wedgeRoundRectCallout">
            <a:avLst>
              <a:gd name="adj1" fmla="val 96602"/>
              <a:gd name="adj2" fmla="val 3177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Select the spr_moon</a:t>
            </a:r>
          </a:p>
        </p:txBody>
      </p:sp>
      <p:sp>
        <p:nvSpPr>
          <p:cNvPr id="17429" name="AutoShape 21"/>
          <p:cNvSpPr>
            <a:spLocks noChangeArrowheads="1"/>
          </p:cNvSpPr>
          <p:nvPr/>
        </p:nvSpPr>
        <p:spPr bwMode="auto">
          <a:xfrm>
            <a:off x="1981200" y="4038600"/>
            <a:ext cx="2743200" cy="1066800"/>
          </a:xfrm>
          <a:prstGeom prst="wedgeRoundRectCallout">
            <a:avLst>
              <a:gd name="adj1" fmla="val 75292"/>
              <a:gd name="adj2" fmla="val 1012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Add Event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Create</a:t>
            </a:r>
          </a:p>
        </p:txBody>
      </p:sp>
      <p:sp>
        <p:nvSpPr>
          <p:cNvPr id="17430" name="AutoShape 22"/>
          <p:cNvSpPr>
            <a:spLocks noChangeArrowheads="1"/>
          </p:cNvSpPr>
          <p:nvPr/>
        </p:nvSpPr>
        <p:spPr bwMode="auto">
          <a:xfrm>
            <a:off x="7086600" y="304800"/>
            <a:ext cx="2743200" cy="762000"/>
          </a:xfrm>
          <a:prstGeom prst="wedgeRoundRectCallout">
            <a:avLst>
              <a:gd name="adj1" fmla="val 38005"/>
              <a:gd name="adj2" fmla="val 10997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Drag ‘Move Free’</a:t>
            </a:r>
          </a:p>
        </p:txBody>
      </p:sp>
      <p:sp>
        <p:nvSpPr>
          <p:cNvPr id="17431" name="AutoShape 23"/>
          <p:cNvSpPr>
            <a:spLocks noChangeArrowheads="1"/>
          </p:cNvSpPr>
          <p:nvPr/>
        </p:nvSpPr>
        <p:spPr bwMode="auto">
          <a:xfrm>
            <a:off x="8229600" y="2667000"/>
            <a:ext cx="2438400" cy="1143000"/>
          </a:xfrm>
          <a:prstGeom prst="wedgeRoundRectCallout">
            <a:avLst>
              <a:gd name="adj1" fmla="val -20310"/>
              <a:gd name="adj2" fmla="val 8777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Set the random direction.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random(360)</a:t>
            </a:r>
          </a:p>
        </p:txBody>
      </p:sp>
      <p:sp>
        <p:nvSpPr>
          <p:cNvPr id="17432" name="AutoShape 24"/>
          <p:cNvSpPr>
            <a:spLocks noChangeArrowheads="1"/>
          </p:cNvSpPr>
          <p:nvPr/>
        </p:nvSpPr>
        <p:spPr bwMode="auto">
          <a:xfrm>
            <a:off x="4419600" y="5638800"/>
            <a:ext cx="2362200" cy="762000"/>
          </a:xfrm>
          <a:prstGeom prst="wedgeRoundRectCallout">
            <a:avLst>
              <a:gd name="adj1" fmla="val 114181"/>
              <a:gd name="adj2" fmla="val -15479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Give it a speed of 4</a:t>
            </a:r>
          </a:p>
        </p:txBody>
      </p:sp>
    </p:spTree>
    <p:extLst>
      <p:ext uri="{BB962C8B-B14F-4D97-AF65-F5344CB8AC3E}">
        <p14:creationId xmlns:p14="http://schemas.microsoft.com/office/powerpoint/2010/main" val="2039839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7" grpId="0" animBg="1"/>
      <p:bldP spid="17428" grpId="0" animBg="1"/>
      <p:bldP spid="17429" grpId="0" animBg="1"/>
      <p:bldP spid="17430" grpId="0" animBg="1"/>
      <p:bldP spid="17431" grpId="0" animBg="1"/>
      <p:bldP spid="174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7543800" cy="639762"/>
          </a:xfrm>
        </p:spPr>
        <p:txBody>
          <a:bodyPr/>
          <a:lstStyle/>
          <a:p>
            <a:pPr eaLnBrk="1" hangingPunct="1"/>
            <a:r>
              <a:rPr lang="en-US" altLang="en-US" sz="4000"/>
              <a:t>Wrap the Moon</a:t>
            </a:r>
          </a:p>
        </p:txBody>
      </p:sp>
      <p:pic>
        <p:nvPicPr>
          <p:cNvPr id="14339" name="Picture 4"/>
          <p:cNvPicPr>
            <a:picLocks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24"/>
          <a:stretch>
            <a:fillRect/>
          </a:stretch>
        </p:blipFill>
        <p:spPr>
          <a:xfrm>
            <a:off x="1524000" y="990600"/>
            <a:ext cx="9144000" cy="5867400"/>
          </a:xfrm>
          <a:noFill/>
        </p:spPr>
      </p:pic>
      <p:sp>
        <p:nvSpPr>
          <p:cNvPr id="20488" name="AutoShape 8"/>
          <p:cNvSpPr>
            <a:spLocks noChangeArrowheads="1"/>
          </p:cNvSpPr>
          <p:nvPr/>
        </p:nvSpPr>
        <p:spPr bwMode="auto">
          <a:xfrm>
            <a:off x="1752600" y="4876800"/>
            <a:ext cx="2209800" cy="838200"/>
          </a:xfrm>
          <a:prstGeom prst="wedgeRoundRectCallout">
            <a:avLst>
              <a:gd name="adj1" fmla="val 82903"/>
              <a:gd name="adj2" fmla="val -8314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Add event</a:t>
            </a:r>
          </a:p>
        </p:txBody>
      </p:sp>
      <p:sp>
        <p:nvSpPr>
          <p:cNvPr id="20489" name="AutoShape 9"/>
          <p:cNvSpPr>
            <a:spLocks noChangeArrowheads="1"/>
          </p:cNvSpPr>
          <p:nvPr/>
        </p:nvSpPr>
        <p:spPr bwMode="auto">
          <a:xfrm>
            <a:off x="7086600" y="2438400"/>
            <a:ext cx="2590800" cy="12954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Other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Outside Room</a:t>
            </a:r>
          </a:p>
        </p:txBody>
      </p:sp>
    </p:spTree>
    <p:extLst>
      <p:ext uri="{BB962C8B-B14F-4D97-AF65-F5344CB8AC3E}">
        <p14:creationId xmlns:p14="http://schemas.microsoft.com/office/powerpoint/2010/main" val="1739830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8" grpId="0" animBg="1"/>
      <p:bldP spid="2048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488" b="29288"/>
          <a:stretch>
            <a:fillRect/>
          </a:stretch>
        </p:blipFill>
        <p:spPr>
          <a:xfrm>
            <a:off x="1524000" y="457200"/>
            <a:ext cx="9144000" cy="6337300"/>
          </a:xfrm>
          <a:noFill/>
        </p:spPr>
      </p:pic>
      <p:sp>
        <p:nvSpPr>
          <p:cNvPr id="23559" name="AutoShape 7"/>
          <p:cNvSpPr>
            <a:spLocks noChangeArrowheads="1"/>
          </p:cNvSpPr>
          <p:nvPr/>
        </p:nvSpPr>
        <p:spPr bwMode="auto">
          <a:xfrm>
            <a:off x="5791200" y="609600"/>
            <a:ext cx="3886200" cy="914400"/>
          </a:xfrm>
          <a:prstGeom prst="wedgeRoundRectCallout">
            <a:avLst>
              <a:gd name="adj1" fmla="val 51102"/>
              <a:gd name="adj2" fmla="val 27152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Select ‘Wrap Screen’</a:t>
            </a:r>
          </a:p>
        </p:txBody>
      </p:sp>
      <p:sp>
        <p:nvSpPr>
          <p:cNvPr id="23560" name="AutoShape 8"/>
          <p:cNvSpPr>
            <a:spLocks noChangeArrowheads="1"/>
          </p:cNvSpPr>
          <p:nvPr/>
        </p:nvSpPr>
        <p:spPr bwMode="auto">
          <a:xfrm>
            <a:off x="6477000" y="4724400"/>
            <a:ext cx="2286000" cy="685800"/>
          </a:xfrm>
          <a:prstGeom prst="wedgeRoundRectCallout">
            <a:avLst>
              <a:gd name="adj1" fmla="val 47708"/>
              <a:gd name="adj2" fmla="val -10787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Select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‘in both directions’</a:t>
            </a:r>
          </a:p>
        </p:txBody>
      </p:sp>
      <p:sp>
        <p:nvSpPr>
          <p:cNvPr id="23561" name="AutoShape 9"/>
          <p:cNvSpPr>
            <a:spLocks noChangeArrowheads="1"/>
          </p:cNvSpPr>
          <p:nvPr/>
        </p:nvSpPr>
        <p:spPr bwMode="auto">
          <a:xfrm>
            <a:off x="4191000" y="5791200"/>
            <a:ext cx="1447800" cy="609600"/>
          </a:xfrm>
          <a:prstGeom prst="wedgeRoundRectCallout">
            <a:avLst>
              <a:gd name="adj1" fmla="val 59542"/>
              <a:gd name="adj2" fmla="val 4166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OK</a:t>
            </a:r>
          </a:p>
        </p:txBody>
      </p:sp>
      <p:sp>
        <p:nvSpPr>
          <p:cNvPr id="23562" name="AutoShape 10"/>
          <p:cNvSpPr>
            <a:spLocks noChangeArrowheads="1"/>
          </p:cNvSpPr>
          <p:nvPr/>
        </p:nvSpPr>
        <p:spPr bwMode="auto">
          <a:xfrm>
            <a:off x="1981200" y="2895600"/>
            <a:ext cx="2743200" cy="14478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Open a room, add a moon and test that the wrapping works.</a:t>
            </a:r>
          </a:p>
        </p:txBody>
      </p:sp>
    </p:spTree>
    <p:extLst>
      <p:ext uri="{BB962C8B-B14F-4D97-AF65-F5344CB8AC3E}">
        <p14:creationId xmlns:p14="http://schemas.microsoft.com/office/powerpoint/2010/main" val="3553442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9" grpId="0" animBg="1"/>
      <p:bldP spid="23560" grpId="0" animBg="1"/>
      <p:bldP spid="23561" grpId="0" animBg="1"/>
      <p:bldP spid="2356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Asteroids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Act like the moon but…</a:t>
            </a:r>
          </a:p>
          <a:p>
            <a:pPr eaLnBrk="1" hangingPunct="1"/>
            <a:r>
              <a:rPr lang="en-US" altLang="en-US" smtClean="0"/>
              <a:t>They need to go behind the other objects. (Depth)</a:t>
            </a:r>
          </a:p>
        </p:txBody>
      </p:sp>
    </p:spTree>
    <p:extLst>
      <p:ext uri="{BB962C8B-B14F-4D97-AF65-F5344CB8AC3E}">
        <p14:creationId xmlns:p14="http://schemas.microsoft.com/office/powerpoint/2010/main" val="2578940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Asteroid</a:t>
            </a:r>
          </a:p>
        </p:txBody>
      </p:sp>
      <p:pic>
        <p:nvPicPr>
          <p:cNvPr id="17411" name="Picture 4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224" b="30972"/>
          <a:stretch>
            <a:fillRect/>
          </a:stretch>
        </p:blipFill>
        <p:spPr>
          <a:xfrm>
            <a:off x="2133600" y="1143001"/>
            <a:ext cx="8382000" cy="5578475"/>
          </a:xfrm>
          <a:noFill/>
        </p:spPr>
      </p:pic>
      <p:sp>
        <p:nvSpPr>
          <p:cNvPr id="26631" name="AutoShape 7"/>
          <p:cNvSpPr>
            <a:spLocks noChangeArrowheads="1"/>
          </p:cNvSpPr>
          <p:nvPr/>
        </p:nvSpPr>
        <p:spPr bwMode="auto">
          <a:xfrm>
            <a:off x="1981200" y="457200"/>
            <a:ext cx="2057400" cy="457200"/>
          </a:xfrm>
          <a:prstGeom prst="wedgeRoundRectCallout">
            <a:avLst>
              <a:gd name="adj1" fmla="val 135417"/>
              <a:gd name="adj2" fmla="val 20972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Create Object</a:t>
            </a:r>
          </a:p>
        </p:txBody>
      </p:sp>
      <p:sp>
        <p:nvSpPr>
          <p:cNvPr id="26632" name="AutoShape 8"/>
          <p:cNvSpPr>
            <a:spLocks noChangeArrowheads="1"/>
          </p:cNvSpPr>
          <p:nvPr/>
        </p:nvSpPr>
        <p:spPr bwMode="auto">
          <a:xfrm>
            <a:off x="6400800" y="1295400"/>
            <a:ext cx="2209800" cy="609600"/>
          </a:xfrm>
          <a:prstGeom prst="wedgeRoundRectCallout">
            <a:avLst>
              <a:gd name="adj1" fmla="val -94324"/>
              <a:gd name="adj2" fmla="val 20573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Select sprite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Spr_asteroid</a:t>
            </a:r>
          </a:p>
        </p:txBody>
      </p:sp>
      <p:sp>
        <p:nvSpPr>
          <p:cNvPr id="26633" name="AutoShape 9"/>
          <p:cNvSpPr>
            <a:spLocks noChangeArrowheads="1"/>
          </p:cNvSpPr>
          <p:nvPr/>
        </p:nvSpPr>
        <p:spPr bwMode="auto">
          <a:xfrm>
            <a:off x="3429000" y="5562600"/>
            <a:ext cx="2438400" cy="381000"/>
          </a:xfrm>
          <a:prstGeom prst="wedgeRoundRectCallout">
            <a:avLst>
              <a:gd name="adj1" fmla="val 54949"/>
              <a:gd name="adj2" fmla="val -7291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Add Event, create</a:t>
            </a:r>
          </a:p>
        </p:txBody>
      </p:sp>
      <p:sp>
        <p:nvSpPr>
          <p:cNvPr id="26634" name="AutoShape 10"/>
          <p:cNvSpPr>
            <a:spLocks noChangeArrowheads="1"/>
          </p:cNvSpPr>
          <p:nvPr/>
        </p:nvSpPr>
        <p:spPr bwMode="auto">
          <a:xfrm>
            <a:off x="8763000" y="304800"/>
            <a:ext cx="1371600" cy="685800"/>
          </a:xfrm>
          <a:prstGeom prst="wedgeRoundRectCallout">
            <a:avLst>
              <a:gd name="adj1" fmla="val 9144"/>
              <a:gd name="adj2" fmla="val 24953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Move Free</a:t>
            </a:r>
          </a:p>
        </p:txBody>
      </p:sp>
      <p:sp>
        <p:nvSpPr>
          <p:cNvPr id="26635" name="AutoShape 11"/>
          <p:cNvSpPr>
            <a:spLocks noChangeArrowheads="1"/>
          </p:cNvSpPr>
          <p:nvPr/>
        </p:nvSpPr>
        <p:spPr bwMode="auto">
          <a:xfrm>
            <a:off x="8686800" y="3124200"/>
            <a:ext cx="1752600" cy="685800"/>
          </a:xfrm>
          <a:prstGeom prst="wedgeRoundRectCallout">
            <a:avLst>
              <a:gd name="adj1" fmla="val -34690"/>
              <a:gd name="adj2" fmla="val 12291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random(360)</a:t>
            </a:r>
          </a:p>
        </p:txBody>
      </p:sp>
      <p:sp>
        <p:nvSpPr>
          <p:cNvPr id="26636" name="AutoShape 12"/>
          <p:cNvSpPr>
            <a:spLocks noChangeArrowheads="1"/>
          </p:cNvSpPr>
          <p:nvPr/>
        </p:nvSpPr>
        <p:spPr bwMode="auto">
          <a:xfrm>
            <a:off x="8458200" y="5029200"/>
            <a:ext cx="1676400" cy="533400"/>
          </a:xfrm>
          <a:prstGeom prst="wedgeRoundRectCallout">
            <a:avLst>
              <a:gd name="adj1" fmla="val -43750"/>
              <a:gd name="adj2" fmla="val -10684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Speed 4</a:t>
            </a:r>
          </a:p>
        </p:txBody>
      </p:sp>
      <p:sp>
        <p:nvSpPr>
          <p:cNvPr id="26637" name="AutoShape 13"/>
          <p:cNvSpPr>
            <a:spLocks noChangeArrowheads="1"/>
          </p:cNvSpPr>
          <p:nvPr/>
        </p:nvSpPr>
        <p:spPr bwMode="auto">
          <a:xfrm>
            <a:off x="1524000" y="3124200"/>
            <a:ext cx="2514600" cy="533400"/>
          </a:xfrm>
          <a:prstGeom prst="wedgeRoundRectCallout">
            <a:avLst>
              <a:gd name="adj1" fmla="val 63699"/>
              <a:gd name="adj2" fmla="val 5833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Set the depth to 10.</a:t>
            </a:r>
          </a:p>
        </p:txBody>
      </p:sp>
    </p:spTree>
    <p:extLst>
      <p:ext uri="{BB962C8B-B14F-4D97-AF65-F5344CB8AC3E}">
        <p14:creationId xmlns:p14="http://schemas.microsoft.com/office/powerpoint/2010/main" val="228351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1" grpId="0" animBg="1"/>
      <p:bldP spid="26632" grpId="0" animBg="1"/>
      <p:bldP spid="26633" grpId="0" animBg="1"/>
      <p:bldP spid="26634" grpId="0" animBg="1"/>
      <p:bldP spid="26635" grpId="0" animBg="1"/>
      <p:bldP spid="26636" grpId="0" animBg="1"/>
      <p:bldP spid="2663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224" b="12451"/>
          <a:stretch>
            <a:fillRect/>
          </a:stretch>
        </p:blipFill>
        <p:spPr>
          <a:xfrm>
            <a:off x="1524000" y="1"/>
            <a:ext cx="8077200" cy="6818313"/>
          </a:xfrm>
          <a:noFill/>
        </p:spPr>
      </p:pic>
      <p:sp>
        <p:nvSpPr>
          <p:cNvPr id="28679" name="AutoShape 7"/>
          <p:cNvSpPr>
            <a:spLocks noChangeArrowheads="1"/>
          </p:cNvSpPr>
          <p:nvPr/>
        </p:nvSpPr>
        <p:spPr bwMode="auto">
          <a:xfrm>
            <a:off x="1905000" y="4724400"/>
            <a:ext cx="2514600" cy="990600"/>
          </a:xfrm>
          <a:prstGeom prst="wedgeRoundRectCallout">
            <a:avLst>
              <a:gd name="adj1" fmla="val 80935"/>
              <a:gd name="adj2" fmla="val -10576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Add Event</a:t>
            </a:r>
          </a:p>
        </p:txBody>
      </p:sp>
      <p:sp>
        <p:nvSpPr>
          <p:cNvPr id="28680" name="AutoShape 8"/>
          <p:cNvSpPr>
            <a:spLocks noChangeArrowheads="1"/>
          </p:cNvSpPr>
          <p:nvPr/>
        </p:nvSpPr>
        <p:spPr bwMode="auto">
          <a:xfrm>
            <a:off x="8305800" y="2057400"/>
            <a:ext cx="1905000" cy="838200"/>
          </a:xfrm>
          <a:prstGeom prst="wedgeRoundRectCallout">
            <a:avLst>
              <a:gd name="adj1" fmla="val -77250"/>
              <a:gd name="adj2" fmla="val 12897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Other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Outside Room</a:t>
            </a:r>
          </a:p>
        </p:txBody>
      </p:sp>
      <p:sp>
        <p:nvSpPr>
          <p:cNvPr id="18437" name="AutoShape 9"/>
          <p:cNvSpPr>
            <a:spLocks noChangeArrowheads="1"/>
          </p:cNvSpPr>
          <p:nvPr/>
        </p:nvSpPr>
        <p:spPr bwMode="auto">
          <a:xfrm>
            <a:off x="2209800" y="762000"/>
            <a:ext cx="3810000" cy="12192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</a:rPr>
              <a:t>Wrapping</a:t>
            </a:r>
          </a:p>
        </p:txBody>
      </p:sp>
    </p:spTree>
    <p:extLst>
      <p:ext uri="{BB962C8B-B14F-4D97-AF65-F5344CB8AC3E}">
        <p14:creationId xmlns:p14="http://schemas.microsoft.com/office/powerpoint/2010/main" val="100832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9" grpId="0" animBg="1"/>
      <p:bldP spid="2868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488" b="29288"/>
          <a:stretch>
            <a:fillRect/>
          </a:stretch>
        </p:blipFill>
        <p:spPr>
          <a:xfrm>
            <a:off x="1524000" y="862014"/>
            <a:ext cx="8763000" cy="6072187"/>
          </a:xfrm>
          <a:noFill/>
        </p:spPr>
      </p:pic>
      <p:sp>
        <p:nvSpPr>
          <p:cNvPr id="30727" name="AutoShape 7"/>
          <p:cNvSpPr>
            <a:spLocks noChangeArrowheads="1"/>
          </p:cNvSpPr>
          <p:nvPr/>
        </p:nvSpPr>
        <p:spPr bwMode="auto">
          <a:xfrm>
            <a:off x="7010400" y="457200"/>
            <a:ext cx="2590800" cy="914400"/>
          </a:xfrm>
          <a:prstGeom prst="wedgeRoundRectCallout">
            <a:avLst>
              <a:gd name="adj1" fmla="val 42523"/>
              <a:gd name="adj2" fmla="val 31597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Wrap Screen</a:t>
            </a:r>
          </a:p>
        </p:txBody>
      </p:sp>
      <p:sp>
        <p:nvSpPr>
          <p:cNvPr id="30728" name="AutoShape 8"/>
          <p:cNvSpPr>
            <a:spLocks noChangeArrowheads="1"/>
          </p:cNvSpPr>
          <p:nvPr/>
        </p:nvSpPr>
        <p:spPr bwMode="auto">
          <a:xfrm>
            <a:off x="6781800" y="5257800"/>
            <a:ext cx="2438400" cy="609600"/>
          </a:xfrm>
          <a:prstGeom prst="wedgeRoundRectCallout">
            <a:avLst>
              <a:gd name="adj1" fmla="val 24153"/>
              <a:gd name="adj2" fmla="val -14192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In both directions</a:t>
            </a:r>
          </a:p>
        </p:txBody>
      </p:sp>
      <p:sp>
        <p:nvSpPr>
          <p:cNvPr id="30729" name="AutoShape 9"/>
          <p:cNvSpPr>
            <a:spLocks noChangeArrowheads="1"/>
          </p:cNvSpPr>
          <p:nvPr/>
        </p:nvSpPr>
        <p:spPr bwMode="auto">
          <a:xfrm>
            <a:off x="1905000" y="381000"/>
            <a:ext cx="3276600" cy="9906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Open the room and add Asteroid and Moon objects to test.</a:t>
            </a:r>
          </a:p>
        </p:txBody>
      </p:sp>
    </p:spTree>
    <p:extLst>
      <p:ext uri="{BB962C8B-B14F-4D97-AF65-F5344CB8AC3E}">
        <p14:creationId xmlns:p14="http://schemas.microsoft.com/office/powerpoint/2010/main" val="934298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7" grpId="0" animBg="1"/>
      <p:bldP spid="30728" grpId="0" animBg="1"/>
      <p:bldP spid="307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88"/>
            <a:ext cx="9144000" cy="685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24400" y="1828800"/>
            <a:ext cx="3733800" cy="1066800"/>
          </a:xfrm>
          <a:solidFill>
            <a:schemeClr val="bg1">
              <a:alpha val="43137"/>
            </a:schemeClr>
          </a:solidFill>
        </p:spPr>
        <p:txBody>
          <a:bodyPr/>
          <a:lstStyle/>
          <a:p>
            <a:pPr eaLnBrk="1" hangingPunct="1"/>
            <a:r>
              <a:rPr lang="en-US" altLang="en-US" smtClean="0"/>
              <a:t>Game Maker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248400" y="3505200"/>
            <a:ext cx="3810000" cy="533400"/>
          </a:xfrm>
          <a:solidFill>
            <a:schemeClr val="bg1">
              <a:alpha val="47058"/>
            </a:schemeClr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Galactic Mail</a:t>
            </a:r>
          </a:p>
        </p:txBody>
      </p:sp>
      <p:sp>
        <p:nvSpPr>
          <p:cNvPr id="2053" name="AutoShape 7"/>
          <p:cNvSpPr>
            <a:spLocks noChangeArrowheads="1"/>
          </p:cNvSpPr>
          <p:nvPr/>
        </p:nvSpPr>
        <p:spPr bwMode="auto">
          <a:xfrm>
            <a:off x="2057400" y="3733800"/>
            <a:ext cx="3581400" cy="20574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</a:rPr>
              <a:t>Advanced Group: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</a:rPr>
              <a:t>Complete Galactic Mail, then start developing an independent project.</a:t>
            </a:r>
          </a:p>
        </p:txBody>
      </p:sp>
    </p:spTree>
    <p:extLst>
      <p:ext uri="{BB962C8B-B14F-4D97-AF65-F5344CB8AC3E}">
        <p14:creationId xmlns:p14="http://schemas.microsoft.com/office/powerpoint/2010/main" val="421560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Make a room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Create a background</a:t>
            </a:r>
          </a:p>
          <a:p>
            <a:pPr eaLnBrk="1" hangingPunct="1"/>
            <a:r>
              <a:rPr lang="en-US" altLang="en-US" smtClean="0"/>
              <a:t>Create a room </a:t>
            </a:r>
          </a:p>
        </p:txBody>
      </p:sp>
    </p:spTree>
    <p:extLst>
      <p:ext uri="{BB962C8B-B14F-4D97-AF65-F5344CB8AC3E}">
        <p14:creationId xmlns:p14="http://schemas.microsoft.com/office/powerpoint/2010/main" val="12750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63" b="17503"/>
          <a:stretch>
            <a:fillRect/>
          </a:stretch>
        </p:blipFill>
        <p:spPr>
          <a:xfrm>
            <a:off x="1524000" y="1"/>
            <a:ext cx="8915400" cy="6188075"/>
          </a:xfrm>
          <a:noFill/>
        </p:spPr>
      </p:pic>
      <p:sp>
        <p:nvSpPr>
          <p:cNvPr id="33799" name="AutoShape 7"/>
          <p:cNvSpPr>
            <a:spLocks noChangeArrowheads="1"/>
          </p:cNvSpPr>
          <p:nvPr/>
        </p:nvSpPr>
        <p:spPr bwMode="auto">
          <a:xfrm>
            <a:off x="6705600" y="228600"/>
            <a:ext cx="3352800" cy="838200"/>
          </a:xfrm>
          <a:prstGeom prst="wedgeRoundRectCallout">
            <a:avLst>
              <a:gd name="adj1" fmla="val -129449"/>
              <a:gd name="adj2" fmla="val -568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Create a Background</a:t>
            </a:r>
          </a:p>
        </p:txBody>
      </p:sp>
      <p:sp>
        <p:nvSpPr>
          <p:cNvPr id="33800" name="AutoShape 8"/>
          <p:cNvSpPr>
            <a:spLocks noChangeArrowheads="1"/>
          </p:cNvSpPr>
          <p:nvPr/>
        </p:nvSpPr>
        <p:spPr bwMode="auto">
          <a:xfrm>
            <a:off x="5867400" y="2057400"/>
            <a:ext cx="2895600" cy="533400"/>
          </a:xfrm>
          <a:prstGeom prst="wedgeRoundRectCallout">
            <a:avLst>
              <a:gd name="adj1" fmla="val -99343"/>
              <a:gd name="adj2" fmla="val -12589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Load Background</a:t>
            </a:r>
          </a:p>
        </p:txBody>
      </p:sp>
      <p:sp>
        <p:nvSpPr>
          <p:cNvPr id="33801" name="AutoShape 9"/>
          <p:cNvSpPr>
            <a:spLocks noChangeArrowheads="1"/>
          </p:cNvSpPr>
          <p:nvPr/>
        </p:nvSpPr>
        <p:spPr bwMode="auto">
          <a:xfrm>
            <a:off x="6781800" y="2819400"/>
            <a:ext cx="2362200" cy="6096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Select Background</a:t>
            </a:r>
          </a:p>
        </p:txBody>
      </p:sp>
      <p:sp>
        <p:nvSpPr>
          <p:cNvPr id="33802" name="AutoShape 10"/>
          <p:cNvSpPr>
            <a:spLocks noChangeArrowheads="1"/>
          </p:cNvSpPr>
          <p:nvPr/>
        </p:nvSpPr>
        <p:spPr bwMode="auto">
          <a:xfrm>
            <a:off x="5791200" y="1219200"/>
            <a:ext cx="4191000" cy="609600"/>
          </a:xfrm>
          <a:prstGeom prst="wedgeRoundRectCallout">
            <a:avLst>
              <a:gd name="adj1" fmla="val -81023"/>
              <a:gd name="adj2" fmla="val -3697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Name it background_main</a:t>
            </a:r>
          </a:p>
        </p:txBody>
      </p:sp>
    </p:spTree>
    <p:extLst>
      <p:ext uri="{BB962C8B-B14F-4D97-AF65-F5344CB8AC3E}">
        <p14:creationId xmlns:p14="http://schemas.microsoft.com/office/powerpoint/2010/main" val="268172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9" grpId="0" animBg="1"/>
      <p:bldP spid="33800" grpId="0" animBg="1"/>
      <p:bldP spid="33801" grpId="0" animBg="1"/>
      <p:bldP spid="3380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Grp="1" noChangeArrowheads="1"/>
          </p:cNvSpPr>
          <p:nvPr>
            <p:ph type="title"/>
          </p:nvPr>
        </p:nvSpPr>
        <p:spPr>
          <a:xfrm>
            <a:off x="7010400" y="274638"/>
            <a:ext cx="3200400" cy="1143000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2531" name="Picture 4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949" b="37706"/>
          <a:stretch>
            <a:fillRect/>
          </a:stretch>
        </p:blipFill>
        <p:spPr>
          <a:xfrm>
            <a:off x="1524000" y="392114"/>
            <a:ext cx="7620000" cy="6465887"/>
          </a:xfrm>
          <a:noFill/>
        </p:spPr>
      </p:pic>
      <p:sp>
        <p:nvSpPr>
          <p:cNvPr id="35847" name="AutoShape 7"/>
          <p:cNvSpPr>
            <a:spLocks noChangeArrowheads="1"/>
          </p:cNvSpPr>
          <p:nvPr/>
        </p:nvSpPr>
        <p:spPr bwMode="auto">
          <a:xfrm>
            <a:off x="2667000" y="228600"/>
            <a:ext cx="2514600" cy="914400"/>
          </a:xfrm>
          <a:prstGeom prst="wedgeRoundRectCallout">
            <a:avLst>
              <a:gd name="adj1" fmla="val 108019"/>
              <a:gd name="adj2" fmla="val 5243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Create a Room</a:t>
            </a:r>
          </a:p>
        </p:txBody>
      </p:sp>
      <p:sp>
        <p:nvSpPr>
          <p:cNvPr id="35848" name="AutoShape 8"/>
          <p:cNvSpPr>
            <a:spLocks noChangeArrowheads="1"/>
          </p:cNvSpPr>
          <p:nvPr/>
        </p:nvSpPr>
        <p:spPr bwMode="auto">
          <a:xfrm>
            <a:off x="6705600" y="1828800"/>
            <a:ext cx="2286000" cy="1219200"/>
          </a:xfrm>
          <a:prstGeom prst="wedgeRoundRectCallout">
            <a:avLst>
              <a:gd name="adj1" fmla="val -79931"/>
              <a:gd name="adj2" fmla="val 5104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Name it room_first</a:t>
            </a:r>
          </a:p>
        </p:txBody>
      </p:sp>
      <p:sp>
        <p:nvSpPr>
          <p:cNvPr id="35849" name="AutoShape 9"/>
          <p:cNvSpPr>
            <a:spLocks noChangeArrowheads="1"/>
          </p:cNvSpPr>
          <p:nvPr/>
        </p:nvSpPr>
        <p:spPr bwMode="auto">
          <a:xfrm>
            <a:off x="6781800" y="3733800"/>
            <a:ext cx="2895600" cy="990600"/>
          </a:xfrm>
          <a:prstGeom prst="wedgeRoundRectCallout">
            <a:avLst>
              <a:gd name="adj1" fmla="val -76315"/>
              <a:gd name="adj2" fmla="val -5785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Give the room a caption like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Galactic Mail</a:t>
            </a:r>
          </a:p>
        </p:txBody>
      </p:sp>
    </p:spTree>
    <p:extLst>
      <p:ext uri="{BB962C8B-B14F-4D97-AF65-F5344CB8AC3E}">
        <p14:creationId xmlns:p14="http://schemas.microsoft.com/office/powerpoint/2010/main" val="2053989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7" grpId="0" animBg="1"/>
      <p:bldP spid="35848" grpId="0" animBg="1"/>
      <p:bldP spid="3584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Background</a:t>
            </a:r>
          </a:p>
        </p:txBody>
      </p:sp>
      <p:pic>
        <p:nvPicPr>
          <p:cNvPr id="23555" name="Picture 4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63" b="25920"/>
          <a:stretch>
            <a:fillRect/>
          </a:stretch>
        </p:blipFill>
        <p:spPr>
          <a:xfrm>
            <a:off x="1524000" y="1371600"/>
            <a:ext cx="7772400" cy="5462588"/>
          </a:xfrm>
          <a:noFill/>
        </p:spPr>
      </p:pic>
      <p:sp>
        <p:nvSpPr>
          <p:cNvPr id="37895" name="AutoShape 7"/>
          <p:cNvSpPr>
            <a:spLocks noChangeArrowheads="1"/>
          </p:cNvSpPr>
          <p:nvPr/>
        </p:nvSpPr>
        <p:spPr bwMode="auto">
          <a:xfrm>
            <a:off x="5029200" y="4267200"/>
            <a:ext cx="3200400" cy="762000"/>
          </a:xfrm>
          <a:prstGeom prst="wedgeRoundRectCallout">
            <a:avLst>
              <a:gd name="adj1" fmla="val -63690"/>
              <a:gd name="adj2" fmla="val 8520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Select background_main</a:t>
            </a:r>
          </a:p>
        </p:txBody>
      </p:sp>
      <p:sp>
        <p:nvSpPr>
          <p:cNvPr id="37896" name="AutoShape 8"/>
          <p:cNvSpPr>
            <a:spLocks noChangeArrowheads="1"/>
          </p:cNvSpPr>
          <p:nvPr/>
        </p:nvSpPr>
        <p:spPr bwMode="auto">
          <a:xfrm>
            <a:off x="4114800" y="1600200"/>
            <a:ext cx="4267200" cy="1066800"/>
          </a:xfrm>
          <a:prstGeom prst="wedgeRoundRectCallout">
            <a:avLst>
              <a:gd name="adj1" fmla="val -53606"/>
              <a:gd name="adj2" fmla="val 7946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Click on the ‘backgrounds’ tab.</a:t>
            </a:r>
          </a:p>
        </p:txBody>
      </p:sp>
    </p:spTree>
    <p:extLst>
      <p:ext uri="{BB962C8B-B14F-4D97-AF65-F5344CB8AC3E}">
        <p14:creationId xmlns:p14="http://schemas.microsoft.com/office/powerpoint/2010/main" val="4160100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5" grpId="0" animBg="1"/>
      <p:bldP spid="3789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Add Objects</a:t>
            </a:r>
          </a:p>
        </p:txBody>
      </p:sp>
      <p:pic>
        <p:nvPicPr>
          <p:cNvPr id="24579" name="Picture 4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25" b="15819"/>
          <a:stretch>
            <a:fillRect/>
          </a:stretch>
        </p:blipFill>
        <p:spPr>
          <a:xfrm>
            <a:off x="1600200" y="1143001"/>
            <a:ext cx="8839200" cy="5694363"/>
          </a:xfrm>
          <a:noFill/>
        </p:spPr>
      </p:pic>
      <p:sp>
        <p:nvSpPr>
          <p:cNvPr id="39943" name="AutoShape 7"/>
          <p:cNvSpPr>
            <a:spLocks noChangeArrowheads="1"/>
          </p:cNvSpPr>
          <p:nvPr/>
        </p:nvSpPr>
        <p:spPr bwMode="auto">
          <a:xfrm>
            <a:off x="4419600" y="1371600"/>
            <a:ext cx="3733800" cy="762000"/>
          </a:xfrm>
          <a:prstGeom prst="wedgeRoundRectCallout">
            <a:avLst>
              <a:gd name="adj1" fmla="val -71343"/>
              <a:gd name="adj2" fmla="val 11000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Click on the objects tab.</a:t>
            </a:r>
          </a:p>
        </p:txBody>
      </p:sp>
      <p:sp>
        <p:nvSpPr>
          <p:cNvPr id="39944" name="AutoShape 8"/>
          <p:cNvSpPr>
            <a:spLocks noChangeArrowheads="1"/>
          </p:cNvSpPr>
          <p:nvPr/>
        </p:nvSpPr>
        <p:spPr bwMode="auto">
          <a:xfrm>
            <a:off x="3810000" y="3733800"/>
            <a:ext cx="3429000" cy="1295400"/>
          </a:xfrm>
          <a:prstGeom prst="wedgeRoundRectCallout">
            <a:avLst>
              <a:gd name="adj1" fmla="val -35556"/>
              <a:gd name="adj2" fmla="val 8909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Select obj_moon and obj_asteroid to add objects to the room</a:t>
            </a:r>
          </a:p>
        </p:txBody>
      </p:sp>
      <p:sp>
        <p:nvSpPr>
          <p:cNvPr id="39945" name="AutoShape 9"/>
          <p:cNvSpPr>
            <a:spLocks noChangeArrowheads="1"/>
          </p:cNvSpPr>
          <p:nvPr/>
        </p:nvSpPr>
        <p:spPr bwMode="auto">
          <a:xfrm>
            <a:off x="7467600" y="2438400"/>
            <a:ext cx="2895600" cy="1524000"/>
          </a:xfrm>
          <a:prstGeom prst="wedgeRoundRectCallout">
            <a:avLst>
              <a:gd name="adj1" fmla="val -27583"/>
              <a:gd name="adj2" fmla="val 6285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Time to Test: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Now save (yourNameGalacticMail) and run the game.</a:t>
            </a:r>
          </a:p>
        </p:txBody>
      </p:sp>
    </p:spTree>
    <p:extLst>
      <p:ext uri="{BB962C8B-B14F-4D97-AF65-F5344CB8AC3E}">
        <p14:creationId xmlns:p14="http://schemas.microsoft.com/office/powerpoint/2010/main" val="474199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3" grpId="0" animBg="1"/>
      <p:bldP spid="39944" grpId="0" animBg="1"/>
      <p:bldP spid="3994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Now Lets Fly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We want two moon objects.</a:t>
            </a:r>
          </a:p>
          <a:p>
            <a:pPr lvl="1" eaLnBrk="1" hangingPunct="1"/>
            <a:r>
              <a:rPr lang="en-US" altLang="en-US" smtClean="0"/>
              <a:t>Creating a moon that the landed rocket will follow.  So it stays on the moon</a:t>
            </a:r>
          </a:p>
          <a:p>
            <a:pPr eaLnBrk="1" hangingPunct="1"/>
            <a:r>
              <a:rPr lang="en-US" altLang="en-US" smtClean="0"/>
              <a:t>Two rocket objects</a:t>
            </a:r>
          </a:p>
          <a:p>
            <a:pPr lvl="1" eaLnBrk="1" hangingPunct="1"/>
            <a:r>
              <a:rPr lang="en-US" altLang="en-US" smtClean="0"/>
              <a:t>One for Flying</a:t>
            </a:r>
          </a:p>
          <a:p>
            <a:pPr lvl="1" eaLnBrk="1" hangingPunct="1"/>
            <a:r>
              <a:rPr lang="en-US" altLang="en-US" smtClean="0"/>
              <a:t>And one for when it has landed</a:t>
            </a:r>
          </a:p>
          <a:p>
            <a:pPr eaLnBrk="1" hangingPunct="1"/>
            <a:r>
              <a:rPr lang="en-US" altLang="en-US" smtClean="0"/>
              <a:t>Since each of these have different behaviors, we use two objects</a:t>
            </a:r>
          </a:p>
        </p:txBody>
      </p:sp>
    </p:spTree>
    <p:extLst>
      <p:ext uri="{BB962C8B-B14F-4D97-AF65-F5344CB8AC3E}">
        <p14:creationId xmlns:p14="http://schemas.microsoft.com/office/powerpoint/2010/main" val="2350661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3581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New Moon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Copy the moon and save it as a special moon.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37" b="24529"/>
          <a:stretch>
            <a:fillRect/>
          </a:stretch>
        </p:blipFill>
        <p:spPr>
          <a:xfrm>
            <a:off x="6553200" y="0"/>
            <a:ext cx="4114800" cy="6858000"/>
          </a:xfrm>
          <a:noFill/>
        </p:spPr>
      </p:pic>
      <p:sp>
        <p:nvSpPr>
          <p:cNvPr id="43014" name="AutoShape 6"/>
          <p:cNvSpPr>
            <a:spLocks noChangeArrowheads="1"/>
          </p:cNvSpPr>
          <p:nvPr/>
        </p:nvSpPr>
        <p:spPr bwMode="auto">
          <a:xfrm>
            <a:off x="8610600" y="2133600"/>
            <a:ext cx="1524000" cy="1600200"/>
          </a:xfrm>
          <a:prstGeom prst="wedgeRoundRectCallout">
            <a:avLst>
              <a:gd name="adj1" fmla="val -17083"/>
              <a:gd name="adj2" fmla="val 9434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Right click on the moon and duplicate.</a:t>
            </a:r>
          </a:p>
        </p:txBody>
      </p:sp>
    </p:spTree>
    <p:extLst>
      <p:ext uri="{BB962C8B-B14F-4D97-AF65-F5344CB8AC3E}">
        <p14:creationId xmlns:p14="http://schemas.microsoft.com/office/powerpoint/2010/main" val="74774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Grp="1" noChangeArrowheads="1"/>
          </p:cNvSpPr>
          <p:nvPr>
            <p:ph type="title"/>
          </p:nvPr>
        </p:nvSpPr>
        <p:spPr>
          <a:xfrm>
            <a:off x="7543800" y="274638"/>
            <a:ext cx="2667000" cy="1143000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7651" name="Picture 4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87" b="36023"/>
          <a:stretch>
            <a:fillRect/>
          </a:stretch>
        </p:blipFill>
        <p:spPr>
          <a:xfrm>
            <a:off x="1752600" y="1447801"/>
            <a:ext cx="8458200" cy="5268913"/>
          </a:xfrm>
          <a:noFill/>
        </p:spPr>
      </p:pic>
      <p:sp>
        <p:nvSpPr>
          <p:cNvPr id="45063" name="AutoShape 7"/>
          <p:cNvSpPr>
            <a:spLocks noChangeArrowheads="1"/>
          </p:cNvSpPr>
          <p:nvPr/>
        </p:nvSpPr>
        <p:spPr bwMode="auto">
          <a:xfrm>
            <a:off x="1905000" y="609600"/>
            <a:ext cx="3276600" cy="838200"/>
          </a:xfrm>
          <a:prstGeom prst="wedgeRoundRectCallout">
            <a:avLst>
              <a:gd name="adj1" fmla="val 28440"/>
              <a:gd name="adj2" fmla="val 21515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Rename the moon to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Obj_specialmoon</a:t>
            </a:r>
          </a:p>
        </p:txBody>
      </p:sp>
      <p:sp>
        <p:nvSpPr>
          <p:cNvPr id="45064" name="AutoShape 8"/>
          <p:cNvSpPr>
            <a:spLocks noChangeArrowheads="1"/>
          </p:cNvSpPr>
          <p:nvPr/>
        </p:nvSpPr>
        <p:spPr bwMode="auto">
          <a:xfrm>
            <a:off x="6019800" y="2590800"/>
            <a:ext cx="3124200" cy="685800"/>
          </a:xfrm>
          <a:prstGeom prst="wedgeRoundRectCallout">
            <a:avLst>
              <a:gd name="adj1" fmla="val -78250"/>
              <a:gd name="adj2" fmla="val 18402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Set the depth to -5 (So it will be in front)</a:t>
            </a:r>
          </a:p>
        </p:txBody>
      </p:sp>
    </p:spTree>
    <p:extLst>
      <p:ext uri="{BB962C8B-B14F-4D97-AF65-F5344CB8AC3E}">
        <p14:creationId xmlns:p14="http://schemas.microsoft.com/office/powerpoint/2010/main" val="241482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3" grpId="0" animBg="1"/>
      <p:bldP spid="4506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63" b="14136"/>
          <a:stretch>
            <a:fillRect/>
          </a:stretch>
        </p:blipFill>
        <p:spPr>
          <a:xfrm>
            <a:off x="1524000" y="0"/>
            <a:ext cx="8382000" cy="6827838"/>
          </a:xfrm>
          <a:noFill/>
        </p:spPr>
      </p:pic>
      <p:sp>
        <p:nvSpPr>
          <p:cNvPr id="47111" name="AutoShape 7"/>
          <p:cNvSpPr>
            <a:spLocks noChangeArrowheads="1"/>
          </p:cNvSpPr>
          <p:nvPr/>
        </p:nvSpPr>
        <p:spPr bwMode="auto">
          <a:xfrm>
            <a:off x="2514600" y="4038600"/>
            <a:ext cx="1828800" cy="914400"/>
          </a:xfrm>
          <a:prstGeom prst="wedgeRoundRectCallout">
            <a:avLst>
              <a:gd name="adj1" fmla="val 98093"/>
              <a:gd name="adj2" fmla="val -2847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Add Event</a:t>
            </a:r>
          </a:p>
        </p:txBody>
      </p:sp>
      <p:sp>
        <p:nvSpPr>
          <p:cNvPr id="47112" name="AutoShape 8"/>
          <p:cNvSpPr>
            <a:spLocks noChangeArrowheads="1"/>
          </p:cNvSpPr>
          <p:nvPr/>
        </p:nvSpPr>
        <p:spPr bwMode="auto">
          <a:xfrm>
            <a:off x="5715000" y="2209800"/>
            <a:ext cx="1676400" cy="533400"/>
          </a:xfrm>
          <a:prstGeom prst="wedgeRoundRectCallout">
            <a:avLst>
              <a:gd name="adj1" fmla="val 35699"/>
              <a:gd name="adj2" fmla="val 22113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Other</a:t>
            </a:r>
          </a:p>
        </p:txBody>
      </p:sp>
      <p:sp>
        <p:nvSpPr>
          <p:cNvPr id="47113" name="AutoShape 9"/>
          <p:cNvSpPr>
            <a:spLocks noChangeArrowheads="1"/>
          </p:cNvSpPr>
          <p:nvPr/>
        </p:nvSpPr>
        <p:spPr bwMode="auto">
          <a:xfrm>
            <a:off x="9220200" y="3276600"/>
            <a:ext cx="1295400" cy="1219200"/>
          </a:xfrm>
          <a:prstGeom prst="wedgeRoundRectCallout">
            <a:avLst>
              <a:gd name="adj1" fmla="val -68630"/>
              <a:gd name="adj2" fmla="val 5559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Game Start</a:t>
            </a:r>
          </a:p>
        </p:txBody>
      </p:sp>
    </p:spTree>
    <p:extLst>
      <p:ext uri="{BB962C8B-B14F-4D97-AF65-F5344CB8AC3E}">
        <p14:creationId xmlns:p14="http://schemas.microsoft.com/office/powerpoint/2010/main" val="3178386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1" grpId="0" animBg="1"/>
      <p:bldP spid="47112" grpId="0" animBg="1"/>
      <p:bldP spid="471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9699" name="Picture 4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488" b="25920"/>
          <a:stretch>
            <a:fillRect/>
          </a:stretch>
        </p:blipFill>
        <p:spPr>
          <a:xfrm>
            <a:off x="1524000" y="219076"/>
            <a:ext cx="9144000" cy="6638925"/>
          </a:xfrm>
          <a:noFill/>
        </p:spPr>
      </p:pic>
      <p:sp>
        <p:nvSpPr>
          <p:cNvPr id="49159" name="AutoShape 7"/>
          <p:cNvSpPr>
            <a:spLocks noChangeArrowheads="1"/>
          </p:cNvSpPr>
          <p:nvPr/>
        </p:nvSpPr>
        <p:spPr bwMode="auto">
          <a:xfrm>
            <a:off x="8229600" y="533400"/>
            <a:ext cx="2438400" cy="838200"/>
          </a:xfrm>
          <a:prstGeom prst="wedgeRoundRectCallout">
            <a:avLst>
              <a:gd name="adj1" fmla="val -6250"/>
              <a:gd name="adj2" fmla="val 26401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Drag the ‘Play sound’ event</a:t>
            </a:r>
          </a:p>
        </p:txBody>
      </p:sp>
      <p:sp>
        <p:nvSpPr>
          <p:cNvPr id="49160" name="AutoShape 8"/>
          <p:cNvSpPr>
            <a:spLocks noChangeArrowheads="1"/>
          </p:cNvSpPr>
          <p:nvPr/>
        </p:nvSpPr>
        <p:spPr bwMode="auto">
          <a:xfrm>
            <a:off x="6248400" y="2971800"/>
            <a:ext cx="2667000" cy="685800"/>
          </a:xfrm>
          <a:prstGeom prst="wedgeRoundRectCallout">
            <a:avLst>
              <a:gd name="adj1" fmla="val 41014"/>
              <a:gd name="adj2" fmla="val 15046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Pick music_background</a:t>
            </a:r>
          </a:p>
        </p:txBody>
      </p:sp>
      <p:sp>
        <p:nvSpPr>
          <p:cNvPr id="49161" name="AutoShape 9"/>
          <p:cNvSpPr>
            <a:spLocks noChangeArrowheads="1"/>
          </p:cNvSpPr>
          <p:nvPr/>
        </p:nvSpPr>
        <p:spPr bwMode="auto">
          <a:xfrm>
            <a:off x="7086600" y="5334000"/>
            <a:ext cx="2133600" cy="381000"/>
          </a:xfrm>
          <a:prstGeom prst="wedgeRoundRectCallout">
            <a:avLst>
              <a:gd name="adj1" fmla="val 25671"/>
              <a:gd name="adj2" fmla="val -19666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Make loop ‘true’</a:t>
            </a:r>
          </a:p>
        </p:txBody>
      </p:sp>
      <p:sp>
        <p:nvSpPr>
          <p:cNvPr id="49162" name="AutoShape 10"/>
          <p:cNvSpPr>
            <a:spLocks noChangeArrowheads="1"/>
          </p:cNvSpPr>
          <p:nvPr/>
        </p:nvSpPr>
        <p:spPr bwMode="auto">
          <a:xfrm>
            <a:off x="3886200" y="5334000"/>
            <a:ext cx="990600" cy="533400"/>
          </a:xfrm>
          <a:prstGeom prst="wedgeRoundRectCallout">
            <a:avLst>
              <a:gd name="adj1" fmla="val 105769"/>
              <a:gd name="adj2" fmla="val 15446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OK</a:t>
            </a:r>
          </a:p>
        </p:txBody>
      </p:sp>
    </p:spTree>
    <p:extLst>
      <p:ext uri="{BB962C8B-B14F-4D97-AF65-F5344CB8AC3E}">
        <p14:creationId xmlns:p14="http://schemas.microsoft.com/office/powerpoint/2010/main" val="260242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9" grpId="0" animBg="1"/>
      <p:bldP spid="49160" grpId="0" animBg="1"/>
      <p:bldP spid="49161" grpId="0" animBg="1"/>
      <p:bldP spid="4916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Galactic Mail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i="1" dirty="0"/>
              <a:t>You play an intergalactic mail carrier who must deliver mail to a number of inhabited moons. </a:t>
            </a:r>
          </a:p>
          <a:p>
            <a:r>
              <a:rPr lang="en-US" altLang="en-US" sz="2800" i="1" dirty="0"/>
              <a:t>You must safely steer a course from moon to moon while avoiding dangerous asteroids.</a:t>
            </a:r>
          </a:p>
          <a:p>
            <a:r>
              <a:rPr lang="en-US" altLang="en-US" sz="2800" i="1" dirty="0"/>
              <a:t>The mail carrier is paid for each delivery he makes, but pay is deducted for time spent hanging around on moons. </a:t>
            </a:r>
          </a:p>
          <a:p>
            <a:r>
              <a:rPr lang="en-US" altLang="en-US" sz="2800" i="1" dirty="0"/>
              <a:t>This adds pressure to the difficult task of orienting his rickety, old rocket, which he cannot steer very well in space.</a:t>
            </a:r>
          </a:p>
        </p:txBody>
      </p:sp>
    </p:spTree>
    <p:extLst>
      <p:ext uri="{BB962C8B-B14F-4D97-AF65-F5344CB8AC3E}">
        <p14:creationId xmlns:p14="http://schemas.microsoft.com/office/powerpoint/2010/main" val="1954057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Create the Landed Rocket</a:t>
            </a:r>
          </a:p>
        </p:txBody>
      </p:sp>
      <p:pic>
        <p:nvPicPr>
          <p:cNvPr id="30723" name="Picture 4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63" b="36023"/>
          <a:stretch>
            <a:fillRect/>
          </a:stretch>
        </p:blipFill>
        <p:spPr>
          <a:xfrm>
            <a:off x="1524000" y="1143000"/>
            <a:ext cx="9144000" cy="5549900"/>
          </a:xfrm>
          <a:noFill/>
        </p:spPr>
      </p:pic>
      <p:sp>
        <p:nvSpPr>
          <p:cNvPr id="51206" name="AutoShape 6"/>
          <p:cNvSpPr>
            <a:spLocks noChangeArrowheads="1"/>
          </p:cNvSpPr>
          <p:nvPr/>
        </p:nvSpPr>
        <p:spPr bwMode="auto">
          <a:xfrm>
            <a:off x="6553200" y="1219200"/>
            <a:ext cx="1752600" cy="533400"/>
          </a:xfrm>
          <a:prstGeom prst="wedgeRoundRectCallout">
            <a:avLst>
              <a:gd name="adj1" fmla="val -91759"/>
              <a:gd name="adj2" fmla="val 5625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Create Object</a:t>
            </a:r>
          </a:p>
        </p:txBody>
      </p:sp>
      <p:sp>
        <p:nvSpPr>
          <p:cNvPr id="51207" name="AutoShape 7"/>
          <p:cNvSpPr>
            <a:spLocks noChangeArrowheads="1"/>
          </p:cNvSpPr>
          <p:nvPr/>
        </p:nvSpPr>
        <p:spPr bwMode="auto">
          <a:xfrm>
            <a:off x="5943600" y="1981200"/>
            <a:ext cx="2438400" cy="533400"/>
          </a:xfrm>
          <a:prstGeom prst="wedgeRoundRectCallout">
            <a:avLst>
              <a:gd name="adj1" fmla="val -66926"/>
              <a:gd name="adj2" fmla="val 10000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Name it obj_landed</a:t>
            </a:r>
          </a:p>
        </p:txBody>
      </p:sp>
      <p:sp>
        <p:nvSpPr>
          <p:cNvPr id="51208" name="AutoShape 8"/>
          <p:cNvSpPr>
            <a:spLocks noChangeArrowheads="1"/>
          </p:cNvSpPr>
          <p:nvPr/>
        </p:nvSpPr>
        <p:spPr bwMode="auto">
          <a:xfrm>
            <a:off x="5715000" y="2743200"/>
            <a:ext cx="2895600" cy="914400"/>
          </a:xfrm>
          <a:prstGeom prst="wedgeRoundRectCallout">
            <a:avLst>
              <a:gd name="adj1" fmla="val -63269"/>
              <a:gd name="adj2" fmla="val 1875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Use the spr_landed sprite.</a:t>
            </a:r>
          </a:p>
        </p:txBody>
      </p:sp>
      <p:sp>
        <p:nvSpPr>
          <p:cNvPr id="51209" name="AutoShape 9"/>
          <p:cNvSpPr>
            <a:spLocks noChangeArrowheads="1"/>
          </p:cNvSpPr>
          <p:nvPr/>
        </p:nvSpPr>
        <p:spPr bwMode="auto">
          <a:xfrm>
            <a:off x="5867400" y="3810000"/>
            <a:ext cx="3124200" cy="609600"/>
          </a:xfrm>
          <a:prstGeom prst="wedgeRoundRectCallout">
            <a:avLst>
              <a:gd name="adj1" fmla="val -65093"/>
              <a:gd name="adj2" fmla="val 3229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Set the depth to -10 so it will be in front</a:t>
            </a:r>
          </a:p>
        </p:txBody>
      </p:sp>
      <p:sp>
        <p:nvSpPr>
          <p:cNvPr id="51210" name="AutoShape 10"/>
          <p:cNvSpPr>
            <a:spLocks noChangeArrowheads="1"/>
          </p:cNvSpPr>
          <p:nvPr/>
        </p:nvSpPr>
        <p:spPr bwMode="auto">
          <a:xfrm>
            <a:off x="1752600" y="5181600"/>
            <a:ext cx="1905000" cy="609600"/>
          </a:xfrm>
          <a:prstGeom prst="wedgeRoundRectCallout">
            <a:avLst>
              <a:gd name="adj1" fmla="val 166333"/>
              <a:gd name="adj2" fmla="val 9166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Add Event</a:t>
            </a:r>
          </a:p>
        </p:txBody>
      </p:sp>
      <p:sp>
        <p:nvSpPr>
          <p:cNvPr id="51211" name="AutoShape 11"/>
          <p:cNvSpPr>
            <a:spLocks noChangeArrowheads="1"/>
          </p:cNvSpPr>
          <p:nvPr/>
        </p:nvSpPr>
        <p:spPr bwMode="auto">
          <a:xfrm>
            <a:off x="7543800" y="4876800"/>
            <a:ext cx="1752600" cy="685800"/>
          </a:xfrm>
          <a:prstGeom prst="wedgeRoundRectCallout">
            <a:avLst>
              <a:gd name="adj1" fmla="val -68569"/>
              <a:gd name="adj2" fmla="val 5254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Step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End Step</a:t>
            </a:r>
          </a:p>
        </p:txBody>
      </p:sp>
      <p:sp>
        <p:nvSpPr>
          <p:cNvPr id="51212" name="AutoShape 12"/>
          <p:cNvSpPr>
            <a:spLocks noChangeArrowheads="1"/>
          </p:cNvSpPr>
          <p:nvPr/>
        </p:nvSpPr>
        <p:spPr bwMode="auto">
          <a:xfrm>
            <a:off x="7467600" y="5791200"/>
            <a:ext cx="2971800" cy="914400"/>
          </a:xfrm>
          <a:prstGeom prst="wedgeRoundRectCallout">
            <a:avLst>
              <a:gd name="adj1" fmla="val -56944"/>
              <a:gd name="adj2" fmla="val -34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End step events are calculated just before the screen is redrawn</a:t>
            </a:r>
          </a:p>
        </p:txBody>
      </p:sp>
    </p:spTree>
    <p:extLst>
      <p:ext uri="{BB962C8B-B14F-4D97-AF65-F5344CB8AC3E}">
        <p14:creationId xmlns:p14="http://schemas.microsoft.com/office/powerpoint/2010/main" val="2386361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6" grpId="0" animBg="1"/>
      <p:bldP spid="51207" grpId="0" animBg="1"/>
      <p:bldP spid="51208" grpId="0" animBg="1"/>
      <p:bldP spid="51209" grpId="0" animBg="1"/>
      <p:bldP spid="51210" grpId="0" animBg="1"/>
      <p:bldP spid="51211" grpId="0" animBg="1"/>
      <p:bldP spid="512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63" b="27605"/>
          <a:stretch>
            <a:fillRect/>
          </a:stretch>
        </p:blipFill>
        <p:spPr>
          <a:xfrm>
            <a:off x="1524000" y="509589"/>
            <a:ext cx="9144000" cy="6281737"/>
          </a:xfrm>
          <a:noFill/>
        </p:spPr>
      </p:pic>
      <p:sp>
        <p:nvSpPr>
          <p:cNvPr id="53255" name="AutoShape 7"/>
          <p:cNvSpPr>
            <a:spLocks noChangeArrowheads="1"/>
          </p:cNvSpPr>
          <p:nvPr/>
        </p:nvSpPr>
        <p:spPr bwMode="auto">
          <a:xfrm>
            <a:off x="6553200" y="914400"/>
            <a:ext cx="2057400" cy="1066800"/>
          </a:xfrm>
          <a:prstGeom prst="wedgeRoundRectCallout">
            <a:avLst>
              <a:gd name="adj1" fmla="val 86727"/>
              <a:gd name="adj2" fmla="val 19508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Jump to Position</a:t>
            </a:r>
          </a:p>
        </p:txBody>
      </p:sp>
      <p:sp>
        <p:nvSpPr>
          <p:cNvPr id="31748" name="AutoShape 8"/>
          <p:cNvSpPr>
            <a:spLocks noChangeArrowheads="1"/>
          </p:cNvSpPr>
          <p:nvPr/>
        </p:nvSpPr>
        <p:spPr bwMode="auto">
          <a:xfrm>
            <a:off x="1981200" y="304800"/>
            <a:ext cx="3962400" cy="12954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Set this up so the ship will stick with the moon (obj_specialmoon) when it is ‘landed.’</a:t>
            </a:r>
          </a:p>
        </p:txBody>
      </p:sp>
      <p:sp>
        <p:nvSpPr>
          <p:cNvPr id="53257" name="AutoShape 9"/>
          <p:cNvSpPr>
            <a:spLocks noChangeArrowheads="1"/>
          </p:cNvSpPr>
          <p:nvPr/>
        </p:nvSpPr>
        <p:spPr bwMode="auto">
          <a:xfrm>
            <a:off x="2209800" y="2514600"/>
            <a:ext cx="3733800" cy="2133600"/>
          </a:xfrm>
          <a:prstGeom prst="wedgeRoundRectCallout">
            <a:avLst>
              <a:gd name="adj1" fmla="val 74148"/>
              <a:gd name="adj2" fmla="val 3407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Need to enter the values for the x and y coordinate of the special moon.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obj_specialmoon.x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And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obj_specialmoon.y</a:t>
            </a:r>
          </a:p>
        </p:txBody>
      </p:sp>
    </p:spTree>
    <p:extLst>
      <p:ext uri="{BB962C8B-B14F-4D97-AF65-F5344CB8AC3E}">
        <p14:creationId xmlns:p14="http://schemas.microsoft.com/office/powerpoint/2010/main" val="101648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5" grpId="0" animBg="1"/>
      <p:bldP spid="5325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2771" name="Picture 4"/>
          <p:cNvPicPr>
            <a:picLocks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7" t="15152" r="18437" b="19186"/>
          <a:stretch>
            <a:fillRect/>
          </a:stretch>
        </p:blipFill>
        <p:spPr>
          <a:xfrm>
            <a:off x="1524000" y="1"/>
            <a:ext cx="8839200" cy="6894513"/>
          </a:xfrm>
          <a:noFill/>
        </p:spPr>
      </p:pic>
      <p:sp>
        <p:nvSpPr>
          <p:cNvPr id="55304" name="AutoShape 8"/>
          <p:cNvSpPr>
            <a:spLocks noChangeArrowheads="1"/>
          </p:cNvSpPr>
          <p:nvPr/>
        </p:nvSpPr>
        <p:spPr bwMode="auto">
          <a:xfrm>
            <a:off x="3657600" y="381000"/>
            <a:ext cx="5715000" cy="1600200"/>
          </a:xfrm>
          <a:prstGeom prst="wedgeRoundRectCallout">
            <a:avLst>
              <a:gd name="adj1" fmla="val -19528"/>
              <a:gd name="adj2" fmla="val 10317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Place an obj_specialmoon and obj_landed in the room and test.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Obj_landed should be traveling on the moon.</a:t>
            </a:r>
          </a:p>
        </p:txBody>
      </p:sp>
      <p:sp>
        <p:nvSpPr>
          <p:cNvPr id="55305" name="AutoShape 9"/>
          <p:cNvSpPr>
            <a:spLocks noChangeArrowheads="1"/>
          </p:cNvSpPr>
          <p:nvPr/>
        </p:nvSpPr>
        <p:spPr bwMode="auto">
          <a:xfrm>
            <a:off x="6477000" y="3048000"/>
            <a:ext cx="3200400" cy="25908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Note: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The rocket is continually spinning.  Game maker automatically cycles through the images (72 of them) for the given sprite.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We will use this later for turning the rocket.</a:t>
            </a:r>
          </a:p>
        </p:txBody>
      </p:sp>
    </p:spTree>
    <p:extLst>
      <p:ext uri="{BB962C8B-B14F-4D97-AF65-F5344CB8AC3E}">
        <p14:creationId xmlns:p14="http://schemas.microsoft.com/office/powerpoint/2010/main" val="356572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4" grpId="0" animBg="1"/>
      <p:bldP spid="5530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Stop the spinning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Game maker’s default choice is to cycle through the different images of the sprite.</a:t>
            </a:r>
          </a:p>
          <a:p>
            <a:pPr eaLnBrk="1" hangingPunct="1"/>
            <a:r>
              <a:rPr lang="en-US" altLang="en-US" smtClean="0"/>
              <a:t>To stop the spinning you need to set the direction of the sprite using the change sprite method</a:t>
            </a:r>
          </a:p>
        </p:txBody>
      </p:sp>
    </p:spTree>
    <p:extLst>
      <p:ext uri="{BB962C8B-B14F-4D97-AF65-F5344CB8AC3E}">
        <p14:creationId xmlns:p14="http://schemas.microsoft.com/office/powerpoint/2010/main" val="631210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0" t="5051" r="12888" b="25920"/>
          <a:stretch>
            <a:fillRect/>
          </a:stretch>
        </p:blipFill>
        <p:spPr>
          <a:xfrm>
            <a:off x="1524000" y="712788"/>
            <a:ext cx="9144000" cy="6145212"/>
          </a:xfrm>
          <a:noFill/>
        </p:spPr>
      </p:pic>
      <p:sp>
        <p:nvSpPr>
          <p:cNvPr id="59399" name="AutoShape 7"/>
          <p:cNvSpPr>
            <a:spLocks noChangeArrowheads="1"/>
          </p:cNvSpPr>
          <p:nvPr/>
        </p:nvSpPr>
        <p:spPr bwMode="auto">
          <a:xfrm>
            <a:off x="1828800" y="381000"/>
            <a:ext cx="3200400" cy="990600"/>
          </a:xfrm>
          <a:prstGeom prst="wedgeRoundRectCallout">
            <a:avLst>
              <a:gd name="adj1" fmla="val -32542"/>
              <a:gd name="adj2" fmla="val 26746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Open the obj_landed object</a:t>
            </a:r>
          </a:p>
        </p:txBody>
      </p:sp>
      <p:sp>
        <p:nvSpPr>
          <p:cNvPr id="59400" name="AutoShape 8"/>
          <p:cNvSpPr>
            <a:spLocks noChangeArrowheads="1"/>
          </p:cNvSpPr>
          <p:nvPr/>
        </p:nvSpPr>
        <p:spPr bwMode="auto">
          <a:xfrm>
            <a:off x="5257800" y="381000"/>
            <a:ext cx="2286000" cy="838200"/>
          </a:xfrm>
          <a:prstGeom prst="wedgeRoundRectCallout">
            <a:avLst>
              <a:gd name="adj1" fmla="val -9583"/>
              <a:gd name="adj2" fmla="val 17954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Open the End Step method.</a:t>
            </a:r>
          </a:p>
        </p:txBody>
      </p:sp>
      <p:sp>
        <p:nvSpPr>
          <p:cNvPr id="59401" name="AutoShape 9"/>
          <p:cNvSpPr>
            <a:spLocks noChangeArrowheads="1"/>
          </p:cNvSpPr>
          <p:nvPr/>
        </p:nvSpPr>
        <p:spPr bwMode="auto">
          <a:xfrm>
            <a:off x="8229600" y="457200"/>
            <a:ext cx="2057400" cy="990600"/>
          </a:xfrm>
          <a:prstGeom prst="wedgeRoundRectCallout">
            <a:avLst>
              <a:gd name="adj1" fmla="val 11264"/>
              <a:gd name="adj2" fmla="val 21506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Select ‘Change Sprite’</a:t>
            </a:r>
          </a:p>
        </p:txBody>
      </p:sp>
      <p:sp>
        <p:nvSpPr>
          <p:cNvPr id="59402" name="AutoShape 10"/>
          <p:cNvSpPr>
            <a:spLocks noChangeArrowheads="1"/>
          </p:cNvSpPr>
          <p:nvPr/>
        </p:nvSpPr>
        <p:spPr bwMode="auto">
          <a:xfrm>
            <a:off x="7696200" y="3048000"/>
            <a:ext cx="2209800" cy="990600"/>
          </a:xfrm>
          <a:prstGeom prst="wedgeRoundRectCallout">
            <a:avLst>
              <a:gd name="adj1" fmla="val -361"/>
              <a:gd name="adj2" fmla="val 8766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Select the spr_flying sprite.</a:t>
            </a:r>
          </a:p>
        </p:txBody>
      </p:sp>
      <p:sp>
        <p:nvSpPr>
          <p:cNvPr id="59403" name="AutoShape 11"/>
          <p:cNvSpPr>
            <a:spLocks noChangeArrowheads="1"/>
          </p:cNvSpPr>
          <p:nvPr/>
        </p:nvSpPr>
        <p:spPr bwMode="auto">
          <a:xfrm>
            <a:off x="1524000" y="4648200"/>
            <a:ext cx="2819400" cy="2057400"/>
          </a:xfrm>
          <a:prstGeom prst="wedgeRoundRectCallout">
            <a:avLst>
              <a:gd name="adj1" fmla="val 125394"/>
              <a:gd name="adj2" fmla="val -4035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Since there are 72 images for 360 degrees we will pick image </a:t>
            </a:r>
            <a:r>
              <a:rPr lang="en-US" altLang="en-US" b="1">
                <a:solidFill>
                  <a:srgbClr val="000000"/>
                </a:solidFill>
              </a:rPr>
              <a:t>direction</a:t>
            </a:r>
            <a:r>
              <a:rPr lang="en-US" altLang="en-US">
                <a:solidFill>
                  <a:srgbClr val="000000"/>
                </a:solidFill>
              </a:rPr>
              <a:t>/(360/72)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Or </a:t>
            </a:r>
            <a:r>
              <a:rPr lang="en-US" altLang="en-US" b="1">
                <a:solidFill>
                  <a:srgbClr val="000000"/>
                </a:solidFill>
              </a:rPr>
              <a:t>direction</a:t>
            </a:r>
            <a:r>
              <a:rPr lang="en-US" altLang="en-US">
                <a:solidFill>
                  <a:srgbClr val="000000"/>
                </a:solidFill>
              </a:rPr>
              <a:t>/5</a:t>
            </a:r>
          </a:p>
        </p:txBody>
      </p:sp>
      <p:sp>
        <p:nvSpPr>
          <p:cNvPr id="59404" name="AutoShape 12"/>
          <p:cNvSpPr>
            <a:spLocks noChangeArrowheads="1"/>
          </p:cNvSpPr>
          <p:nvPr/>
        </p:nvSpPr>
        <p:spPr bwMode="auto">
          <a:xfrm>
            <a:off x="2971800" y="2362200"/>
            <a:ext cx="2667000" cy="1752600"/>
          </a:xfrm>
          <a:prstGeom prst="wedgeRoundRectCallout">
            <a:avLst>
              <a:gd name="adj1" fmla="val 88037"/>
              <a:gd name="adj2" fmla="val 7409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Each Object has a property called </a:t>
            </a:r>
            <a:r>
              <a:rPr lang="en-US" altLang="en-US" b="1" u="sng">
                <a:solidFill>
                  <a:srgbClr val="000000"/>
                </a:solidFill>
              </a:rPr>
              <a:t>direction</a:t>
            </a:r>
            <a:r>
              <a:rPr lang="en-US" altLang="en-US">
                <a:solidFill>
                  <a:srgbClr val="000000"/>
                </a:solidFill>
              </a:rPr>
              <a:t>.  We will use this to pick the correct image for the landed object.</a:t>
            </a:r>
          </a:p>
        </p:txBody>
      </p:sp>
      <p:sp>
        <p:nvSpPr>
          <p:cNvPr id="59405" name="AutoShape 13"/>
          <p:cNvSpPr>
            <a:spLocks noChangeArrowheads="1"/>
          </p:cNvSpPr>
          <p:nvPr/>
        </p:nvSpPr>
        <p:spPr bwMode="auto">
          <a:xfrm>
            <a:off x="6858000" y="5334000"/>
            <a:ext cx="3048000" cy="990600"/>
          </a:xfrm>
          <a:prstGeom prst="wedgeRoundRectCallout">
            <a:avLst>
              <a:gd name="adj1" fmla="val -46093"/>
              <a:gd name="adj2" fmla="val -6955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Set the speed to 0 so it will stop animating (rotating) on its own.</a:t>
            </a:r>
          </a:p>
        </p:txBody>
      </p:sp>
    </p:spTree>
    <p:extLst>
      <p:ext uri="{BB962C8B-B14F-4D97-AF65-F5344CB8AC3E}">
        <p14:creationId xmlns:p14="http://schemas.microsoft.com/office/powerpoint/2010/main" val="1755998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9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9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9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9" grpId="0" animBg="1"/>
      <p:bldP spid="59400" grpId="0" animBg="1"/>
      <p:bldP spid="59401" grpId="0" animBg="1"/>
      <p:bldP spid="59402" grpId="0" animBg="1"/>
      <p:bldP spid="59403" grpId="0" animBg="1"/>
      <p:bldP spid="59404" grpId="0" animBg="1"/>
      <p:bldP spid="5940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Changing the direction the ship is facing based on the user input</a:t>
            </a:r>
          </a:p>
        </p:txBody>
      </p:sp>
      <p:pic>
        <p:nvPicPr>
          <p:cNvPr id="35843" name="Picture 4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0" t="14388" r="9100" b="21797"/>
          <a:stretch>
            <a:fillRect/>
          </a:stretch>
        </p:blipFill>
        <p:spPr>
          <a:xfrm>
            <a:off x="1524000" y="1447800"/>
            <a:ext cx="8686800" cy="5145088"/>
          </a:xfrm>
          <a:noFill/>
        </p:spPr>
      </p:pic>
      <p:sp>
        <p:nvSpPr>
          <p:cNvPr id="61446" name="AutoShape 6"/>
          <p:cNvSpPr>
            <a:spLocks noChangeArrowheads="1"/>
          </p:cNvSpPr>
          <p:nvPr/>
        </p:nvSpPr>
        <p:spPr bwMode="auto">
          <a:xfrm>
            <a:off x="1752600" y="2743200"/>
            <a:ext cx="2209800" cy="838200"/>
          </a:xfrm>
          <a:prstGeom prst="wedgeRoundRectCallout">
            <a:avLst>
              <a:gd name="adj1" fmla="val 110634"/>
              <a:gd name="adj2" fmla="val 18958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Add Event</a:t>
            </a:r>
          </a:p>
        </p:txBody>
      </p:sp>
      <p:sp>
        <p:nvSpPr>
          <p:cNvPr id="61447" name="AutoShape 7"/>
          <p:cNvSpPr>
            <a:spLocks noChangeArrowheads="1"/>
          </p:cNvSpPr>
          <p:nvPr/>
        </p:nvSpPr>
        <p:spPr bwMode="auto">
          <a:xfrm>
            <a:off x="2667000" y="1524000"/>
            <a:ext cx="2819400" cy="838200"/>
          </a:xfrm>
          <a:prstGeom prst="wedgeRoundRectCallout">
            <a:avLst>
              <a:gd name="adj1" fmla="val 80519"/>
              <a:gd name="adj2" fmla="val 27803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Keyboard</a:t>
            </a:r>
          </a:p>
        </p:txBody>
      </p:sp>
      <p:sp>
        <p:nvSpPr>
          <p:cNvPr id="61448" name="AutoShape 8"/>
          <p:cNvSpPr>
            <a:spLocks noChangeArrowheads="1"/>
          </p:cNvSpPr>
          <p:nvPr/>
        </p:nvSpPr>
        <p:spPr bwMode="auto">
          <a:xfrm>
            <a:off x="8763000" y="4267200"/>
            <a:ext cx="1752600" cy="838200"/>
          </a:xfrm>
          <a:prstGeom prst="wedgeRoundRectCallout">
            <a:avLst>
              <a:gd name="adj1" fmla="val -105796"/>
              <a:gd name="adj2" fmla="val -3901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&lt;Left&gt;</a:t>
            </a:r>
          </a:p>
        </p:txBody>
      </p:sp>
      <p:sp>
        <p:nvSpPr>
          <p:cNvPr id="35847" name="AutoShape 9"/>
          <p:cNvSpPr>
            <a:spLocks noChangeArrowheads="1"/>
          </p:cNvSpPr>
          <p:nvPr/>
        </p:nvSpPr>
        <p:spPr bwMode="auto">
          <a:xfrm>
            <a:off x="2286000" y="5181600"/>
            <a:ext cx="2667000" cy="10668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Spin to the Left</a:t>
            </a:r>
          </a:p>
        </p:txBody>
      </p:sp>
    </p:spTree>
    <p:extLst>
      <p:ext uri="{BB962C8B-B14F-4D97-AF65-F5344CB8AC3E}">
        <p14:creationId xmlns:p14="http://schemas.microsoft.com/office/powerpoint/2010/main" val="1893753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6" grpId="0" animBg="1"/>
      <p:bldP spid="61447" grpId="0" animBg="1"/>
      <p:bldP spid="6144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1" t="5051" r="13388" b="25920"/>
          <a:stretch>
            <a:fillRect/>
          </a:stretch>
        </p:blipFill>
        <p:spPr>
          <a:xfrm>
            <a:off x="1524000" y="712788"/>
            <a:ext cx="9144000" cy="6145212"/>
          </a:xfrm>
          <a:noFill/>
        </p:spPr>
      </p:pic>
      <p:sp>
        <p:nvSpPr>
          <p:cNvPr id="63495" name="AutoShape 7"/>
          <p:cNvSpPr>
            <a:spLocks noChangeArrowheads="1"/>
          </p:cNvSpPr>
          <p:nvPr/>
        </p:nvSpPr>
        <p:spPr bwMode="auto">
          <a:xfrm>
            <a:off x="6781800" y="457200"/>
            <a:ext cx="3505200" cy="762000"/>
          </a:xfrm>
          <a:prstGeom prst="wedgeRoundRectCallout">
            <a:avLst>
              <a:gd name="adj1" fmla="val 35009"/>
              <a:gd name="adj2" fmla="val 17479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Move Free</a:t>
            </a:r>
          </a:p>
        </p:txBody>
      </p:sp>
      <p:sp>
        <p:nvSpPr>
          <p:cNvPr id="63496" name="AutoShape 8"/>
          <p:cNvSpPr>
            <a:spLocks noChangeArrowheads="1"/>
          </p:cNvSpPr>
          <p:nvPr/>
        </p:nvSpPr>
        <p:spPr bwMode="auto">
          <a:xfrm>
            <a:off x="2286000" y="2667000"/>
            <a:ext cx="3124200" cy="1371600"/>
          </a:xfrm>
          <a:prstGeom prst="wedgeRoundRectCallout">
            <a:avLst>
              <a:gd name="adj1" fmla="val 88519"/>
              <a:gd name="adj2" fmla="val 7708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direction+10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This will rotate the object 10 degrees.</a:t>
            </a:r>
          </a:p>
        </p:txBody>
      </p:sp>
      <p:sp>
        <p:nvSpPr>
          <p:cNvPr id="63497" name="AutoShape 9"/>
          <p:cNvSpPr>
            <a:spLocks noChangeArrowheads="1"/>
          </p:cNvSpPr>
          <p:nvPr/>
        </p:nvSpPr>
        <p:spPr bwMode="auto">
          <a:xfrm>
            <a:off x="2438400" y="4419600"/>
            <a:ext cx="3048000" cy="1066800"/>
          </a:xfrm>
          <a:prstGeom prst="wedgeRoundRectCallout">
            <a:avLst>
              <a:gd name="adj1" fmla="val 96250"/>
              <a:gd name="adj2" fmla="val -1845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speed = 0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This is so the rocket does not move off of the moon.</a:t>
            </a:r>
          </a:p>
        </p:txBody>
      </p:sp>
    </p:spTree>
    <p:extLst>
      <p:ext uri="{BB962C8B-B14F-4D97-AF65-F5344CB8AC3E}">
        <p14:creationId xmlns:p14="http://schemas.microsoft.com/office/powerpoint/2010/main" val="3343700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5" grpId="0" animBg="1"/>
      <p:bldP spid="63496" grpId="0" animBg="1"/>
      <p:bldP spid="6349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Do the same for right</a:t>
            </a:r>
          </a:p>
        </p:txBody>
      </p:sp>
      <p:pic>
        <p:nvPicPr>
          <p:cNvPr id="37891" name="Picture 4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0" t="3368" r="12888" b="34338"/>
          <a:stretch>
            <a:fillRect/>
          </a:stretch>
        </p:blipFill>
        <p:spPr>
          <a:xfrm>
            <a:off x="1524000" y="1387476"/>
            <a:ext cx="9144000" cy="5546725"/>
          </a:xfrm>
          <a:noFill/>
        </p:spPr>
      </p:pic>
      <p:sp>
        <p:nvSpPr>
          <p:cNvPr id="65542" name="AutoShape 6"/>
          <p:cNvSpPr>
            <a:spLocks noChangeArrowheads="1"/>
          </p:cNvSpPr>
          <p:nvPr/>
        </p:nvSpPr>
        <p:spPr bwMode="auto">
          <a:xfrm>
            <a:off x="2362200" y="4648200"/>
            <a:ext cx="2971800" cy="609600"/>
          </a:xfrm>
          <a:prstGeom prst="wedgeRoundRectCallout">
            <a:avLst>
              <a:gd name="adj1" fmla="val 69551"/>
              <a:gd name="adj2" fmla="val 18203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Add Event</a:t>
            </a:r>
          </a:p>
        </p:txBody>
      </p:sp>
      <p:sp>
        <p:nvSpPr>
          <p:cNvPr id="65543" name="AutoShape 7"/>
          <p:cNvSpPr>
            <a:spLocks noChangeArrowheads="1"/>
          </p:cNvSpPr>
          <p:nvPr/>
        </p:nvSpPr>
        <p:spPr bwMode="auto">
          <a:xfrm>
            <a:off x="3733800" y="3048000"/>
            <a:ext cx="3276600" cy="762000"/>
          </a:xfrm>
          <a:prstGeom prst="wedgeRoundRectCallout">
            <a:avLst>
              <a:gd name="adj1" fmla="val 37306"/>
              <a:gd name="adj2" fmla="val 26625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Keyboard</a:t>
            </a:r>
          </a:p>
        </p:txBody>
      </p:sp>
      <p:sp>
        <p:nvSpPr>
          <p:cNvPr id="65544" name="AutoShape 8"/>
          <p:cNvSpPr>
            <a:spLocks noChangeArrowheads="1"/>
          </p:cNvSpPr>
          <p:nvPr/>
        </p:nvSpPr>
        <p:spPr bwMode="auto">
          <a:xfrm>
            <a:off x="8610600" y="4572000"/>
            <a:ext cx="1676400" cy="990600"/>
          </a:xfrm>
          <a:prstGeom prst="wedgeRoundRectCallout">
            <a:avLst>
              <a:gd name="adj1" fmla="val -89676"/>
              <a:gd name="adj2" fmla="val 7436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Right</a:t>
            </a:r>
          </a:p>
        </p:txBody>
      </p:sp>
    </p:spTree>
    <p:extLst>
      <p:ext uri="{BB962C8B-B14F-4D97-AF65-F5344CB8AC3E}">
        <p14:creationId xmlns:p14="http://schemas.microsoft.com/office/powerpoint/2010/main" val="1349916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2" grpId="0" animBg="1"/>
      <p:bldP spid="65543" grpId="0" animBg="1"/>
      <p:bldP spid="6554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3" t="3368" r="12125" b="22554"/>
          <a:stretch>
            <a:fillRect/>
          </a:stretch>
        </p:blipFill>
        <p:spPr>
          <a:xfrm>
            <a:off x="1524000" y="76201"/>
            <a:ext cx="9144000" cy="6596063"/>
          </a:xfrm>
          <a:noFill/>
        </p:spPr>
      </p:pic>
      <p:sp>
        <p:nvSpPr>
          <p:cNvPr id="67591" name="AutoShape 7"/>
          <p:cNvSpPr>
            <a:spLocks noChangeArrowheads="1"/>
          </p:cNvSpPr>
          <p:nvPr/>
        </p:nvSpPr>
        <p:spPr bwMode="auto">
          <a:xfrm>
            <a:off x="5943600" y="304800"/>
            <a:ext cx="3276600" cy="762000"/>
          </a:xfrm>
          <a:prstGeom prst="wedgeRoundRectCallout">
            <a:avLst>
              <a:gd name="adj1" fmla="val 62986"/>
              <a:gd name="adj2" fmla="val 12333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Move Free</a:t>
            </a:r>
          </a:p>
        </p:txBody>
      </p:sp>
      <p:sp>
        <p:nvSpPr>
          <p:cNvPr id="67592" name="AutoShape 8"/>
          <p:cNvSpPr>
            <a:spLocks noChangeArrowheads="1"/>
          </p:cNvSpPr>
          <p:nvPr/>
        </p:nvSpPr>
        <p:spPr bwMode="auto">
          <a:xfrm>
            <a:off x="2590800" y="2743200"/>
            <a:ext cx="2819400" cy="685800"/>
          </a:xfrm>
          <a:prstGeom prst="wedgeRoundRectCallout">
            <a:avLst>
              <a:gd name="adj1" fmla="val 79787"/>
              <a:gd name="adj2" fmla="val 16296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direction-10</a:t>
            </a:r>
          </a:p>
        </p:txBody>
      </p:sp>
      <p:sp>
        <p:nvSpPr>
          <p:cNvPr id="67593" name="AutoShape 9"/>
          <p:cNvSpPr>
            <a:spLocks noChangeArrowheads="1"/>
          </p:cNvSpPr>
          <p:nvPr/>
        </p:nvSpPr>
        <p:spPr bwMode="auto">
          <a:xfrm>
            <a:off x="1828800" y="4114800"/>
            <a:ext cx="3733800" cy="13716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Test it!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If all is going well, you should be able to steer the spacecraft as it is traveling on the moon.</a:t>
            </a:r>
          </a:p>
        </p:txBody>
      </p:sp>
    </p:spTree>
    <p:extLst>
      <p:ext uri="{BB962C8B-B14F-4D97-AF65-F5344CB8AC3E}">
        <p14:creationId xmlns:p14="http://schemas.microsoft.com/office/powerpoint/2010/main" val="868947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1" grpId="0" animBg="1"/>
      <p:bldP spid="67592" grpId="0" animBg="1"/>
      <p:bldP spid="6759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Make the ship fly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Create a object_flying</a:t>
            </a:r>
          </a:p>
          <a:p>
            <a:pPr eaLnBrk="1" hangingPunct="1"/>
            <a:r>
              <a:rPr lang="en-US" altLang="en-US" smtClean="0"/>
              <a:t>Set it’s depth so it can go in front of people</a:t>
            </a:r>
          </a:p>
          <a:p>
            <a:pPr eaLnBrk="1" hangingPunct="1"/>
            <a:r>
              <a:rPr lang="en-US" altLang="en-US" smtClean="0"/>
              <a:t>Make it wrap around the screen</a:t>
            </a:r>
          </a:p>
          <a:p>
            <a:pPr eaLnBrk="1" hangingPunct="1"/>
            <a:r>
              <a:rPr lang="en-US" altLang="en-US" smtClean="0"/>
              <a:t>Set its image to change directions with the keys being pressed</a:t>
            </a:r>
          </a:p>
          <a:p>
            <a:pPr eaLnBrk="1" hangingPunct="1"/>
            <a:r>
              <a:rPr lang="en-US" altLang="en-US" smtClean="0"/>
              <a:t>Set its movements</a:t>
            </a:r>
          </a:p>
        </p:txBody>
      </p:sp>
    </p:spTree>
    <p:extLst>
      <p:ext uri="{BB962C8B-B14F-4D97-AF65-F5344CB8AC3E}">
        <p14:creationId xmlns:p14="http://schemas.microsoft.com/office/powerpoint/2010/main" val="392479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8100"/>
            <a:ext cx="8686800" cy="681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533400"/>
            <a:ext cx="8458200" cy="6172200"/>
          </a:xfrm>
          <a:solidFill>
            <a:schemeClr val="accent1">
              <a:alpha val="69019"/>
            </a:schemeClr>
          </a:solidFill>
        </p:spPr>
        <p:txBody>
          <a:bodyPr/>
          <a:lstStyle/>
          <a:p>
            <a:r>
              <a:rPr lang="en-US" altLang="en-US" sz="2200" i="1"/>
              <a:t>When the rocket is on a moon, the arrow keys will rotate it to allow the launch direction to be set. </a:t>
            </a:r>
          </a:p>
          <a:p>
            <a:r>
              <a:rPr lang="en-US" altLang="en-US" sz="2200" i="1"/>
              <a:t>The spacebar will launch the rocket, and the moon will be removed from the screen to show that its mail has been delivered. </a:t>
            </a:r>
          </a:p>
          <a:p>
            <a:r>
              <a:rPr lang="en-US" altLang="en-US" sz="2200" i="1"/>
              <a:t>In flight, the rocket will keep moving in the direction it is pointing in, with only a limited amount of control over its steering using the arrow keys.</a:t>
            </a:r>
          </a:p>
          <a:p>
            <a:r>
              <a:rPr lang="en-US" altLang="en-US" sz="2200" i="1"/>
              <a:t>When things move outside the playing area, they reappear on the other side to give the impression of a continuous world. </a:t>
            </a:r>
          </a:p>
          <a:p>
            <a:r>
              <a:rPr lang="en-US" altLang="en-US" sz="2200" i="1"/>
              <a:t>The player will gain points for delivering mail, but points will be deducted while waiting on a moon. </a:t>
            </a:r>
          </a:p>
          <a:p>
            <a:r>
              <a:rPr lang="en-US" altLang="en-US" sz="2200" i="1"/>
              <a:t>This will encourage the player to move as quickly as possible from moon to moon. </a:t>
            </a:r>
          </a:p>
          <a:p>
            <a:r>
              <a:rPr lang="en-US" altLang="en-US" sz="2200" i="1"/>
              <a:t>There will be different levels, with more asteroids to avoid. The game is over if the rocket is hit by an asteroid, and a high-score table will be displayed. </a:t>
            </a:r>
            <a:endParaRPr lang="en-US" altLang="en-US" sz="2200"/>
          </a:p>
        </p:txBody>
      </p:sp>
    </p:spTree>
    <p:extLst>
      <p:ext uri="{BB962C8B-B14F-4D97-AF65-F5344CB8AC3E}">
        <p14:creationId xmlns:p14="http://schemas.microsoft.com/office/powerpoint/2010/main" val="3589627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5"/>
          <p:cNvSpPr>
            <a:spLocks noGrp="1" noChangeArrowheads="1"/>
          </p:cNvSpPr>
          <p:nvPr>
            <p:ph type="title"/>
          </p:nvPr>
        </p:nvSpPr>
        <p:spPr>
          <a:xfrm>
            <a:off x="19050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200"/>
              <a:t>Create the Flying Object and start the wrap.</a:t>
            </a:r>
          </a:p>
        </p:txBody>
      </p:sp>
      <p:pic>
        <p:nvPicPr>
          <p:cNvPr id="40963" name="Picture 4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7" t="5051" r="13388" b="34338"/>
          <a:stretch>
            <a:fillRect/>
          </a:stretch>
        </p:blipFill>
        <p:spPr>
          <a:xfrm>
            <a:off x="1524000" y="1447800"/>
            <a:ext cx="8915400" cy="5176838"/>
          </a:xfrm>
          <a:noFill/>
        </p:spPr>
      </p:pic>
      <p:sp>
        <p:nvSpPr>
          <p:cNvPr id="70663" name="AutoShape 7"/>
          <p:cNvSpPr>
            <a:spLocks noChangeArrowheads="1"/>
          </p:cNvSpPr>
          <p:nvPr/>
        </p:nvSpPr>
        <p:spPr bwMode="auto">
          <a:xfrm>
            <a:off x="5943600" y="990600"/>
            <a:ext cx="3276600" cy="533400"/>
          </a:xfrm>
          <a:prstGeom prst="wedgeRoundRectCallout">
            <a:avLst>
              <a:gd name="adj1" fmla="val -52037"/>
              <a:gd name="adj2" fmla="val 14077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Create Object</a:t>
            </a:r>
          </a:p>
        </p:txBody>
      </p:sp>
      <p:sp>
        <p:nvSpPr>
          <p:cNvPr id="70664" name="AutoShape 8"/>
          <p:cNvSpPr>
            <a:spLocks noChangeArrowheads="1"/>
          </p:cNvSpPr>
          <p:nvPr/>
        </p:nvSpPr>
        <p:spPr bwMode="auto">
          <a:xfrm>
            <a:off x="1752600" y="3048000"/>
            <a:ext cx="2438400" cy="533400"/>
          </a:xfrm>
          <a:prstGeom prst="wedgeRoundRectCallout">
            <a:avLst>
              <a:gd name="adj1" fmla="val 47787"/>
              <a:gd name="adj2" fmla="val -7500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Obj_flying</a:t>
            </a:r>
          </a:p>
        </p:txBody>
      </p:sp>
      <p:sp>
        <p:nvSpPr>
          <p:cNvPr id="70665" name="AutoShape 9"/>
          <p:cNvSpPr>
            <a:spLocks noChangeArrowheads="1"/>
          </p:cNvSpPr>
          <p:nvPr/>
        </p:nvSpPr>
        <p:spPr bwMode="auto">
          <a:xfrm>
            <a:off x="1828800" y="3810000"/>
            <a:ext cx="1905000" cy="838200"/>
          </a:xfrm>
          <a:prstGeom prst="wedgeRoundRectCallout">
            <a:avLst>
              <a:gd name="adj1" fmla="val 69833"/>
              <a:gd name="adj2" fmla="val 397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Set the depth to -10</a:t>
            </a:r>
          </a:p>
        </p:txBody>
      </p:sp>
      <p:sp>
        <p:nvSpPr>
          <p:cNvPr id="70666" name="AutoShape 10"/>
          <p:cNvSpPr>
            <a:spLocks noChangeArrowheads="1"/>
          </p:cNvSpPr>
          <p:nvPr/>
        </p:nvSpPr>
        <p:spPr bwMode="auto">
          <a:xfrm>
            <a:off x="2514600" y="5257800"/>
            <a:ext cx="3048000" cy="609600"/>
          </a:xfrm>
          <a:prstGeom prst="wedgeRoundRectCallout">
            <a:avLst>
              <a:gd name="adj1" fmla="val 54792"/>
              <a:gd name="adj2" fmla="val 5573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Add Event</a:t>
            </a:r>
          </a:p>
        </p:txBody>
      </p:sp>
      <p:sp>
        <p:nvSpPr>
          <p:cNvPr id="70667" name="AutoShape 11"/>
          <p:cNvSpPr>
            <a:spLocks noChangeArrowheads="1"/>
          </p:cNvSpPr>
          <p:nvPr/>
        </p:nvSpPr>
        <p:spPr bwMode="auto">
          <a:xfrm>
            <a:off x="8001000" y="2209800"/>
            <a:ext cx="1905000" cy="990600"/>
          </a:xfrm>
          <a:prstGeom prst="wedgeRoundRectCallout">
            <a:avLst>
              <a:gd name="adj1" fmla="val -33083"/>
              <a:gd name="adj2" fmla="val 10240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Outside room</a:t>
            </a:r>
          </a:p>
        </p:txBody>
      </p:sp>
    </p:spTree>
    <p:extLst>
      <p:ext uri="{BB962C8B-B14F-4D97-AF65-F5344CB8AC3E}">
        <p14:creationId xmlns:p14="http://schemas.microsoft.com/office/powerpoint/2010/main" val="75073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0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0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3" grpId="0" animBg="1"/>
      <p:bldP spid="70664" grpId="0" animBg="1"/>
      <p:bldP spid="70665" grpId="0" animBg="1"/>
      <p:bldP spid="70666" grpId="0" animBg="1"/>
      <p:bldP spid="7066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1" t="3368" r="13388" b="27605"/>
          <a:stretch>
            <a:fillRect/>
          </a:stretch>
        </p:blipFill>
        <p:spPr>
          <a:xfrm>
            <a:off x="1524000" y="711200"/>
            <a:ext cx="9144000" cy="6146800"/>
          </a:xfrm>
          <a:noFill/>
        </p:spPr>
      </p:pic>
      <p:sp>
        <p:nvSpPr>
          <p:cNvPr id="72711" name="AutoShape 7"/>
          <p:cNvSpPr>
            <a:spLocks noChangeArrowheads="1"/>
          </p:cNvSpPr>
          <p:nvPr/>
        </p:nvSpPr>
        <p:spPr bwMode="auto">
          <a:xfrm>
            <a:off x="6248400" y="1143000"/>
            <a:ext cx="2895600" cy="838200"/>
          </a:xfrm>
          <a:prstGeom prst="wedgeRoundRectCallout">
            <a:avLst>
              <a:gd name="adj1" fmla="val 69574"/>
              <a:gd name="adj2" fmla="val 27443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Wrap Screen</a:t>
            </a:r>
          </a:p>
        </p:txBody>
      </p:sp>
      <p:sp>
        <p:nvSpPr>
          <p:cNvPr id="72712" name="AutoShape 8"/>
          <p:cNvSpPr>
            <a:spLocks noChangeArrowheads="1"/>
          </p:cNvSpPr>
          <p:nvPr/>
        </p:nvSpPr>
        <p:spPr bwMode="auto">
          <a:xfrm>
            <a:off x="7620000" y="4953000"/>
            <a:ext cx="2514600" cy="685800"/>
          </a:xfrm>
          <a:prstGeom prst="wedgeRoundRectCallout">
            <a:avLst>
              <a:gd name="adj1" fmla="val -2778"/>
              <a:gd name="adj2" fmla="val -10370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In both directions</a:t>
            </a:r>
          </a:p>
        </p:txBody>
      </p:sp>
      <p:sp>
        <p:nvSpPr>
          <p:cNvPr id="41989" name="AutoShape 9"/>
          <p:cNvSpPr>
            <a:spLocks noChangeArrowheads="1"/>
          </p:cNvSpPr>
          <p:nvPr/>
        </p:nvSpPr>
        <p:spPr bwMode="auto">
          <a:xfrm>
            <a:off x="2286000" y="457200"/>
            <a:ext cx="3429000" cy="8382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Wrapping continued</a:t>
            </a:r>
          </a:p>
        </p:txBody>
      </p:sp>
    </p:spTree>
    <p:extLst>
      <p:ext uri="{BB962C8B-B14F-4D97-AF65-F5344CB8AC3E}">
        <p14:creationId xmlns:p14="http://schemas.microsoft.com/office/powerpoint/2010/main" val="4230575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1" grpId="0" animBg="1"/>
      <p:bldP spid="7271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Change the Direction of the Sprite to match up with the keyboard</a:t>
            </a:r>
          </a:p>
        </p:txBody>
      </p:sp>
      <p:pic>
        <p:nvPicPr>
          <p:cNvPr id="43011" name="Picture 4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1" t="3368" r="13388" b="36023"/>
          <a:stretch>
            <a:fillRect/>
          </a:stretch>
        </p:blipFill>
        <p:spPr>
          <a:xfrm>
            <a:off x="1524000" y="1447801"/>
            <a:ext cx="9144000" cy="5395913"/>
          </a:xfrm>
          <a:noFill/>
        </p:spPr>
      </p:pic>
      <p:sp>
        <p:nvSpPr>
          <p:cNvPr id="74759" name="AutoShape 7"/>
          <p:cNvSpPr>
            <a:spLocks noChangeArrowheads="1"/>
          </p:cNvSpPr>
          <p:nvPr/>
        </p:nvSpPr>
        <p:spPr bwMode="auto">
          <a:xfrm>
            <a:off x="2057400" y="6019800"/>
            <a:ext cx="2971800" cy="533400"/>
          </a:xfrm>
          <a:prstGeom prst="wedgeRoundRectCallout">
            <a:avLst>
              <a:gd name="adj1" fmla="val 70032"/>
              <a:gd name="adj2" fmla="val -625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Add Event</a:t>
            </a:r>
          </a:p>
        </p:txBody>
      </p:sp>
      <p:sp>
        <p:nvSpPr>
          <p:cNvPr id="74760" name="AutoShape 8"/>
          <p:cNvSpPr>
            <a:spLocks noChangeArrowheads="1"/>
          </p:cNvSpPr>
          <p:nvPr/>
        </p:nvSpPr>
        <p:spPr bwMode="auto">
          <a:xfrm>
            <a:off x="2362200" y="4114800"/>
            <a:ext cx="2209800" cy="990600"/>
          </a:xfrm>
          <a:prstGeom prst="wedgeRoundRectCallout">
            <a:avLst>
              <a:gd name="adj1" fmla="val 109338"/>
              <a:gd name="adj2" fmla="val 4070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Step</a:t>
            </a:r>
          </a:p>
        </p:txBody>
      </p:sp>
      <p:sp>
        <p:nvSpPr>
          <p:cNvPr id="74761" name="AutoShape 9"/>
          <p:cNvSpPr>
            <a:spLocks noChangeArrowheads="1"/>
          </p:cNvSpPr>
          <p:nvPr/>
        </p:nvSpPr>
        <p:spPr bwMode="auto">
          <a:xfrm>
            <a:off x="7924800" y="5029200"/>
            <a:ext cx="1981200" cy="533400"/>
          </a:xfrm>
          <a:prstGeom prst="wedgeRoundRectCallout">
            <a:avLst>
              <a:gd name="adj1" fmla="val -75963"/>
              <a:gd name="adj2" fmla="val 4553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End Step</a:t>
            </a:r>
          </a:p>
        </p:txBody>
      </p:sp>
    </p:spTree>
    <p:extLst>
      <p:ext uri="{BB962C8B-B14F-4D97-AF65-F5344CB8AC3E}">
        <p14:creationId xmlns:p14="http://schemas.microsoft.com/office/powerpoint/2010/main" val="2144445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4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4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9" grpId="0" animBg="1"/>
      <p:bldP spid="74760" grpId="0" animBg="1"/>
      <p:bldP spid="7476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44035" name="Picture 4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1" t="3368" r="13388" b="25920"/>
          <a:stretch>
            <a:fillRect/>
          </a:stretch>
        </p:blipFill>
        <p:spPr>
          <a:xfrm>
            <a:off x="1524000" y="228601"/>
            <a:ext cx="9144000" cy="6296025"/>
          </a:xfrm>
          <a:noFill/>
        </p:spPr>
      </p:pic>
      <p:sp>
        <p:nvSpPr>
          <p:cNvPr id="76807" name="AutoShape 7"/>
          <p:cNvSpPr>
            <a:spLocks noChangeArrowheads="1"/>
          </p:cNvSpPr>
          <p:nvPr/>
        </p:nvSpPr>
        <p:spPr bwMode="auto">
          <a:xfrm>
            <a:off x="6172200" y="457200"/>
            <a:ext cx="3581400" cy="914400"/>
          </a:xfrm>
          <a:prstGeom prst="wedgeRoundRectCallout">
            <a:avLst>
              <a:gd name="adj1" fmla="val 39319"/>
              <a:gd name="adj2" fmla="val 19062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Change Sprite</a:t>
            </a:r>
          </a:p>
        </p:txBody>
      </p:sp>
      <p:sp>
        <p:nvSpPr>
          <p:cNvPr id="76808" name="AutoShape 8"/>
          <p:cNvSpPr>
            <a:spLocks noChangeArrowheads="1"/>
          </p:cNvSpPr>
          <p:nvPr/>
        </p:nvSpPr>
        <p:spPr bwMode="auto">
          <a:xfrm>
            <a:off x="8153400" y="5105400"/>
            <a:ext cx="2286000" cy="762000"/>
          </a:xfrm>
          <a:prstGeom prst="wedgeRoundRectCallout">
            <a:avLst>
              <a:gd name="adj1" fmla="val -16458"/>
              <a:gd name="adj2" fmla="val -15458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Spr_flying</a:t>
            </a:r>
          </a:p>
        </p:txBody>
      </p:sp>
      <p:sp>
        <p:nvSpPr>
          <p:cNvPr id="76809" name="AutoShape 9"/>
          <p:cNvSpPr>
            <a:spLocks noChangeArrowheads="1"/>
          </p:cNvSpPr>
          <p:nvPr/>
        </p:nvSpPr>
        <p:spPr bwMode="auto">
          <a:xfrm>
            <a:off x="1981200" y="2590800"/>
            <a:ext cx="3048000" cy="1295400"/>
          </a:xfrm>
          <a:prstGeom prst="wedgeRoundRectCallout">
            <a:avLst>
              <a:gd name="adj1" fmla="val 106926"/>
              <a:gd name="adj2" fmla="val 9191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Subimage direction/5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(Recall 360 degrees divided into 72 images, 360/72 = 5)</a:t>
            </a:r>
          </a:p>
        </p:txBody>
      </p:sp>
      <p:sp>
        <p:nvSpPr>
          <p:cNvPr id="76810" name="AutoShape 10"/>
          <p:cNvSpPr>
            <a:spLocks noChangeArrowheads="1"/>
          </p:cNvSpPr>
          <p:nvPr/>
        </p:nvSpPr>
        <p:spPr bwMode="auto">
          <a:xfrm>
            <a:off x="2590800" y="5181600"/>
            <a:ext cx="2362200" cy="990600"/>
          </a:xfrm>
          <a:prstGeom prst="wedgeRoundRectCallout">
            <a:avLst>
              <a:gd name="adj1" fmla="val 82861"/>
              <a:gd name="adj2" fmla="val 5688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OK</a:t>
            </a:r>
          </a:p>
        </p:txBody>
      </p:sp>
    </p:spTree>
    <p:extLst>
      <p:ext uri="{BB962C8B-B14F-4D97-AF65-F5344CB8AC3E}">
        <p14:creationId xmlns:p14="http://schemas.microsoft.com/office/powerpoint/2010/main" val="199938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6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6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6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6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6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7" grpId="0" animBg="1"/>
      <p:bldP spid="76808" grpId="0" animBg="1"/>
      <p:bldP spid="76809" grpId="0" animBg="1"/>
      <p:bldP spid="7681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Now turn left and Right</a:t>
            </a:r>
          </a:p>
        </p:txBody>
      </p:sp>
      <p:pic>
        <p:nvPicPr>
          <p:cNvPr id="45059" name="Picture 4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1" t="3368" r="13388" b="24237"/>
          <a:stretch>
            <a:fillRect/>
          </a:stretch>
        </p:blipFill>
        <p:spPr>
          <a:xfrm>
            <a:off x="1905000" y="1066801"/>
            <a:ext cx="7924800" cy="5586413"/>
          </a:xfrm>
          <a:noFill/>
        </p:spPr>
      </p:pic>
      <p:sp>
        <p:nvSpPr>
          <p:cNvPr id="78854" name="AutoShape 6"/>
          <p:cNvSpPr>
            <a:spLocks noChangeArrowheads="1"/>
          </p:cNvSpPr>
          <p:nvPr/>
        </p:nvSpPr>
        <p:spPr bwMode="auto">
          <a:xfrm>
            <a:off x="2438400" y="4114800"/>
            <a:ext cx="2209800" cy="838200"/>
          </a:xfrm>
          <a:prstGeom prst="wedgeRoundRectCallout">
            <a:avLst>
              <a:gd name="adj1" fmla="val 88935"/>
              <a:gd name="adj2" fmla="val 7878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Add Event</a:t>
            </a:r>
          </a:p>
        </p:txBody>
      </p:sp>
      <p:sp>
        <p:nvSpPr>
          <p:cNvPr id="78855" name="AutoShape 7"/>
          <p:cNvSpPr>
            <a:spLocks noChangeArrowheads="1"/>
          </p:cNvSpPr>
          <p:nvPr/>
        </p:nvSpPr>
        <p:spPr bwMode="auto">
          <a:xfrm>
            <a:off x="3657600" y="1905000"/>
            <a:ext cx="3810000" cy="685800"/>
          </a:xfrm>
          <a:prstGeom prst="wedgeRoundRectCallout">
            <a:avLst>
              <a:gd name="adj1" fmla="val 7708"/>
              <a:gd name="adj2" fmla="val 32407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Keyboard</a:t>
            </a:r>
          </a:p>
        </p:txBody>
      </p:sp>
      <p:sp>
        <p:nvSpPr>
          <p:cNvPr id="78856" name="AutoShape 8"/>
          <p:cNvSpPr>
            <a:spLocks noChangeArrowheads="1"/>
          </p:cNvSpPr>
          <p:nvPr/>
        </p:nvSpPr>
        <p:spPr bwMode="auto">
          <a:xfrm>
            <a:off x="8153400" y="4267200"/>
            <a:ext cx="2057400" cy="914400"/>
          </a:xfrm>
          <a:prstGeom prst="wedgeRoundRectCallout">
            <a:avLst>
              <a:gd name="adj1" fmla="val -102236"/>
              <a:gd name="adj2" fmla="val 173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Left</a:t>
            </a:r>
          </a:p>
        </p:txBody>
      </p:sp>
    </p:spTree>
    <p:extLst>
      <p:ext uri="{BB962C8B-B14F-4D97-AF65-F5344CB8AC3E}">
        <p14:creationId xmlns:p14="http://schemas.microsoft.com/office/powerpoint/2010/main" val="2831248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4" grpId="0" animBg="1"/>
      <p:bldP spid="78855" grpId="0" animBg="1"/>
      <p:bldP spid="7885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1" t="3368" r="12125" b="25920"/>
          <a:stretch>
            <a:fillRect/>
          </a:stretch>
        </p:blipFill>
        <p:spPr>
          <a:xfrm>
            <a:off x="1524000" y="358776"/>
            <a:ext cx="9144000" cy="6194425"/>
          </a:xfrm>
          <a:noFill/>
        </p:spPr>
      </p:pic>
      <p:sp>
        <p:nvSpPr>
          <p:cNvPr id="80903" name="AutoShape 7"/>
          <p:cNvSpPr>
            <a:spLocks noChangeArrowheads="1"/>
          </p:cNvSpPr>
          <p:nvPr/>
        </p:nvSpPr>
        <p:spPr bwMode="auto">
          <a:xfrm>
            <a:off x="5943600" y="381000"/>
            <a:ext cx="2743200" cy="914400"/>
          </a:xfrm>
          <a:prstGeom prst="wedgeRoundRectCallout">
            <a:avLst>
              <a:gd name="adj1" fmla="val 82176"/>
              <a:gd name="adj2" fmla="val 13194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Move Free</a:t>
            </a:r>
          </a:p>
        </p:txBody>
      </p:sp>
      <p:sp>
        <p:nvSpPr>
          <p:cNvPr id="80904" name="AutoShape 8"/>
          <p:cNvSpPr>
            <a:spLocks noChangeArrowheads="1"/>
          </p:cNvSpPr>
          <p:nvPr/>
        </p:nvSpPr>
        <p:spPr bwMode="auto">
          <a:xfrm>
            <a:off x="6705600" y="2819400"/>
            <a:ext cx="3276600" cy="990600"/>
          </a:xfrm>
          <a:prstGeom prst="wedgeRoundRectCallout">
            <a:avLst>
              <a:gd name="adj1" fmla="val -19769"/>
              <a:gd name="adj2" fmla="val 7147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Direction+2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So the current direction is increased by 2 degrees. </a:t>
            </a:r>
          </a:p>
        </p:txBody>
      </p:sp>
      <p:sp>
        <p:nvSpPr>
          <p:cNvPr id="80905" name="AutoShape 9"/>
          <p:cNvSpPr>
            <a:spLocks noChangeArrowheads="1"/>
          </p:cNvSpPr>
          <p:nvPr/>
        </p:nvSpPr>
        <p:spPr bwMode="auto">
          <a:xfrm>
            <a:off x="2895600" y="3810000"/>
            <a:ext cx="2438400" cy="685800"/>
          </a:xfrm>
          <a:prstGeom prst="wedgeRoundRectCallout">
            <a:avLst>
              <a:gd name="adj1" fmla="val 101495"/>
              <a:gd name="adj2" fmla="val 4467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Set the speed to 6.</a:t>
            </a:r>
          </a:p>
        </p:txBody>
      </p:sp>
    </p:spTree>
    <p:extLst>
      <p:ext uri="{BB962C8B-B14F-4D97-AF65-F5344CB8AC3E}">
        <p14:creationId xmlns:p14="http://schemas.microsoft.com/office/powerpoint/2010/main" val="3663884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0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0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0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3" grpId="0" animBg="1"/>
      <p:bldP spid="80904" grpId="0" animBg="1"/>
      <p:bldP spid="8090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5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And turn right</a:t>
            </a:r>
          </a:p>
        </p:txBody>
      </p:sp>
      <p:pic>
        <p:nvPicPr>
          <p:cNvPr id="47107" name="Picture 4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1" t="3368" r="13388" b="34338"/>
          <a:stretch>
            <a:fillRect/>
          </a:stretch>
        </p:blipFill>
        <p:spPr>
          <a:xfrm>
            <a:off x="1524000" y="1066801"/>
            <a:ext cx="8915400" cy="5407025"/>
          </a:xfrm>
          <a:noFill/>
        </p:spPr>
      </p:pic>
      <p:sp>
        <p:nvSpPr>
          <p:cNvPr id="82951" name="AutoShape 7"/>
          <p:cNvSpPr>
            <a:spLocks noChangeArrowheads="1"/>
          </p:cNvSpPr>
          <p:nvPr/>
        </p:nvSpPr>
        <p:spPr bwMode="auto">
          <a:xfrm>
            <a:off x="1905000" y="4495800"/>
            <a:ext cx="2362200" cy="914400"/>
          </a:xfrm>
          <a:prstGeom prst="wedgeRoundRectCallout">
            <a:avLst>
              <a:gd name="adj1" fmla="val 111694"/>
              <a:gd name="adj2" fmla="val 8576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Add Event</a:t>
            </a:r>
          </a:p>
        </p:txBody>
      </p:sp>
      <p:sp>
        <p:nvSpPr>
          <p:cNvPr id="82952" name="AutoShape 8"/>
          <p:cNvSpPr>
            <a:spLocks noChangeArrowheads="1"/>
          </p:cNvSpPr>
          <p:nvPr/>
        </p:nvSpPr>
        <p:spPr bwMode="auto">
          <a:xfrm>
            <a:off x="2514600" y="2209800"/>
            <a:ext cx="2590800" cy="1371600"/>
          </a:xfrm>
          <a:prstGeom prst="wedgeRoundRectCallout">
            <a:avLst>
              <a:gd name="adj1" fmla="val 77269"/>
              <a:gd name="adj2" fmla="val 14942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Keyboard</a:t>
            </a:r>
          </a:p>
        </p:txBody>
      </p:sp>
      <p:sp>
        <p:nvSpPr>
          <p:cNvPr id="82953" name="AutoShape 9"/>
          <p:cNvSpPr>
            <a:spLocks noChangeArrowheads="1"/>
          </p:cNvSpPr>
          <p:nvPr/>
        </p:nvSpPr>
        <p:spPr bwMode="auto">
          <a:xfrm>
            <a:off x="8001000" y="4572000"/>
            <a:ext cx="2057400" cy="1066800"/>
          </a:xfrm>
          <a:prstGeom prst="wedgeRoundRectCallout">
            <a:avLst>
              <a:gd name="adj1" fmla="val -96606"/>
              <a:gd name="adj2" fmla="val 2648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Right</a:t>
            </a:r>
          </a:p>
        </p:txBody>
      </p:sp>
    </p:spTree>
    <p:extLst>
      <p:ext uri="{BB962C8B-B14F-4D97-AF65-F5344CB8AC3E}">
        <p14:creationId xmlns:p14="http://schemas.microsoft.com/office/powerpoint/2010/main" val="2134558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1" grpId="0" animBg="1"/>
      <p:bldP spid="82952" grpId="0" animBg="1"/>
      <p:bldP spid="8295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4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1" t="3368" r="13388" b="27605"/>
          <a:stretch>
            <a:fillRect/>
          </a:stretch>
        </p:blipFill>
        <p:spPr>
          <a:xfrm>
            <a:off x="1524000" y="381001"/>
            <a:ext cx="8915400" cy="5992813"/>
          </a:xfrm>
          <a:noFill/>
        </p:spPr>
      </p:pic>
      <p:sp>
        <p:nvSpPr>
          <p:cNvPr id="84999" name="AutoShape 7"/>
          <p:cNvSpPr>
            <a:spLocks noChangeArrowheads="1"/>
          </p:cNvSpPr>
          <p:nvPr/>
        </p:nvSpPr>
        <p:spPr bwMode="auto">
          <a:xfrm>
            <a:off x="6019800" y="762000"/>
            <a:ext cx="2514600" cy="762000"/>
          </a:xfrm>
          <a:prstGeom prst="wedgeRoundRectCallout">
            <a:avLst>
              <a:gd name="adj1" fmla="val 90153"/>
              <a:gd name="adj2" fmla="val 9666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Move Free</a:t>
            </a:r>
          </a:p>
        </p:txBody>
      </p:sp>
      <p:sp>
        <p:nvSpPr>
          <p:cNvPr id="85000" name="AutoShape 8"/>
          <p:cNvSpPr>
            <a:spLocks noChangeArrowheads="1"/>
          </p:cNvSpPr>
          <p:nvPr/>
        </p:nvSpPr>
        <p:spPr bwMode="auto">
          <a:xfrm>
            <a:off x="8305800" y="2133600"/>
            <a:ext cx="1676400" cy="838200"/>
          </a:xfrm>
          <a:prstGeom prst="wedgeRoundRectCallout">
            <a:avLst>
              <a:gd name="adj1" fmla="val -8241"/>
              <a:gd name="adj2" fmla="val 15492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Direction-2</a:t>
            </a:r>
          </a:p>
        </p:txBody>
      </p:sp>
      <p:sp>
        <p:nvSpPr>
          <p:cNvPr id="85001" name="AutoShape 9"/>
          <p:cNvSpPr>
            <a:spLocks noChangeArrowheads="1"/>
          </p:cNvSpPr>
          <p:nvPr/>
        </p:nvSpPr>
        <p:spPr bwMode="auto">
          <a:xfrm>
            <a:off x="5105400" y="4648200"/>
            <a:ext cx="3581400" cy="1066800"/>
          </a:xfrm>
          <a:prstGeom prst="wedgeRoundRectCallout">
            <a:avLst>
              <a:gd name="adj1" fmla="val 35681"/>
              <a:gd name="adj2" fmla="val -7157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Speed of 6</a:t>
            </a:r>
          </a:p>
        </p:txBody>
      </p:sp>
    </p:spTree>
    <p:extLst>
      <p:ext uri="{BB962C8B-B14F-4D97-AF65-F5344CB8AC3E}">
        <p14:creationId xmlns:p14="http://schemas.microsoft.com/office/powerpoint/2010/main" val="226184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5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5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5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5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9" grpId="0" animBg="1"/>
      <p:bldP spid="85000" grpId="0" animBg="1"/>
      <p:bldP spid="85001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Our Progress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You’ve got most of the pieces in place</a:t>
            </a:r>
          </a:p>
          <a:p>
            <a:pPr eaLnBrk="1" hangingPunct="1"/>
            <a:r>
              <a:rPr lang="en-US" altLang="en-US" sz="2800"/>
              <a:t>Next</a:t>
            </a:r>
          </a:p>
          <a:p>
            <a:pPr eaLnBrk="1" hangingPunct="1"/>
            <a:r>
              <a:rPr lang="en-US" altLang="en-US" sz="2800"/>
              <a:t>When a flying rocket reaches the moon a couple of things must happen</a:t>
            </a:r>
          </a:p>
          <a:p>
            <a:pPr lvl="1" eaLnBrk="1" hangingPunct="1"/>
            <a:r>
              <a:rPr lang="en-US" altLang="en-US" sz="2400"/>
              <a:t>The Flying rocket needs to change into a landed rocket</a:t>
            </a:r>
          </a:p>
          <a:p>
            <a:pPr lvl="1" eaLnBrk="1" hangingPunct="1"/>
            <a:r>
              <a:rPr lang="en-US" altLang="en-US" sz="2400"/>
              <a:t>The moon needs to change into a special moon so the landed rocket will stay on it.</a:t>
            </a:r>
          </a:p>
          <a:p>
            <a:pPr eaLnBrk="1" hangingPunct="1"/>
            <a:r>
              <a:rPr lang="en-US" altLang="en-US" sz="2800"/>
              <a:t>When the flying rocket hits an asteroid, it will restart the game.</a:t>
            </a:r>
          </a:p>
        </p:txBody>
      </p:sp>
    </p:spTree>
    <p:extLst>
      <p:ext uri="{BB962C8B-B14F-4D97-AF65-F5344CB8AC3E}">
        <p14:creationId xmlns:p14="http://schemas.microsoft.com/office/powerpoint/2010/main" val="357357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Hitting an Asteroid</a:t>
            </a:r>
          </a:p>
        </p:txBody>
      </p:sp>
      <p:pic>
        <p:nvPicPr>
          <p:cNvPr id="50179" name="Picture 4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3" t="15152" r="12125" b="34338"/>
          <a:stretch>
            <a:fillRect/>
          </a:stretch>
        </p:blipFill>
        <p:spPr>
          <a:xfrm>
            <a:off x="1752600" y="1143000"/>
            <a:ext cx="8153400" cy="4992688"/>
          </a:xfrm>
          <a:noFill/>
        </p:spPr>
      </p:pic>
      <p:sp>
        <p:nvSpPr>
          <p:cNvPr id="88070" name="AutoShape 6"/>
          <p:cNvSpPr>
            <a:spLocks noChangeArrowheads="1"/>
          </p:cNvSpPr>
          <p:nvPr/>
        </p:nvSpPr>
        <p:spPr bwMode="auto">
          <a:xfrm>
            <a:off x="2895600" y="4800600"/>
            <a:ext cx="1143000" cy="685800"/>
          </a:xfrm>
          <a:prstGeom prst="wedgeRoundRectCallout">
            <a:avLst>
              <a:gd name="adj1" fmla="val 74444"/>
              <a:gd name="adj2" fmla="val 1574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Add Event</a:t>
            </a:r>
          </a:p>
        </p:txBody>
      </p:sp>
      <p:sp>
        <p:nvSpPr>
          <p:cNvPr id="88071" name="AutoShape 7"/>
          <p:cNvSpPr>
            <a:spLocks noChangeArrowheads="1"/>
          </p:cNvSpPr>
          <p:nvPr/>
        </p:nvSpPr>
        <p:spPr bwMode="auto">
          <a:xfrm>
            <a:off x="2743200" y="3200400"/>
            <a:ext cx="1447800" cy="685800"/>
          </a:xfrm>
          <a:prstGeom prst="wedgeRoundRectCallout">
            <a:avLst>
              <a:gd name="adj1" fmla="val 62500"/>
              <a:gd name="adj2" fmla="val 9953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Collision</a:t>
            </a:r>
          </a:p>
        </p:txBody>
      </p:sp>
      <p:sp>
        <p:nvSpPr>
          <p:cNvPr id="88072" name="AutoShape 8"/>
          <p:cNvSpPr>
            <a:spLocks noChangeArrowheads="1"/>
          </p:cNvSpPr>
          <p:nvPr/>
        </p:nvSpPr>
        <p:spPr bwMode="auto">
          <a:xfrm>
            <a:off x="6248400" y="3581400"/>
            <a:ext cx="2286000" cy="685800"/>
          </a:xfrm>
          <a:prstGeom prst="wedgeRoundRectCallout">
            <a:avLst>
              <a:gd name="adj1" fmla="val -40556"/>
              <a:gd name="adj2" fmla="val 13564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asteroid</a:t>
            </a:r>
          </a:p>
        </p:txBody>
      </p:sp>
    </p:spTree>
    <p:extLst>
      <p:ext uri="{BB962C8B-B14F-4D97-AF65-F5344CB8AC3E}">
        <p14:creationId xmlns:p14="http://schemas.microsoft.com/office/powerpoint/2010/main" val="119897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0" grpId="0" animBg="1"/>
      <p:bldP spid="88071" grpId="0" animBg="1"/>
      <p:bldP spid="8807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Galactic Mail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This game includes</a:t>
            </a:r>
          </a:p>
          <a:p>
            <a:pPr eaLnBrk="1" hangingPunct="1"/>
            <a:r>
              <a:rPr lang="en-US" altLang="en-US" smtClean="0"/>
              <a:t>Rocket ships</a:t>
            </a:r>
          </a:p>
          <a:p>
            <a:pPr eaLnBrk="1" hangingPunct="1"/>
            <a:r>
              <a:rPr lang="en-US" altLang="en-US" smtClean="0"/>
              <a:t>Moons</a:t>
            </a:r>
          </a:p>
          <a:p>
            <a:pPr eaLnBrk="1" hangingPunct="1"/>
            <a:r>
              <a:rPr lang="en-US" altLang="en-US" smtClean="0"/>
              <a:t>Asteroids </a:t>
            </a:r>
          </a:p>
          <a:p>
            <a:pPr eaLnBrk="1" hangingPunct="1"/>
            <a:r>
              <a:rPr lang="en-US" altLang="en-US" smtClean="0"/>
              <a:t>Scoring, with deductions</a:t>
            </a:r>
          </a:p>
          <a:p>
            <a:pPr eaLnBrk="1" hangingPunct="1"/>
            <a:r>
              <a:rPr lang="en-US" altLang="en-US" smtClean="0"/>
              <a:t>Different Levels</a:t>
            </a:r>
          </a:p>
        </p:txBody>
      </p:sp>
    </p:spTree>
    <p:extLst>
      <p:ext uri="{BB962C8B-B14F-4D97-AF65-F5344CB8AC3E}">
        <p14:creationId xmlns:p14="http://schemas.microsoft.com/office/powerpoint/2010/main" val="3208080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Restart Game</a:t>
            </a:r>
          </a:p>
        </p:txBody>
      </p:sp>
      <p:pic>
        <p:nvPicPr>
          <p:cNvPr id="51203" name="Picture 4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1" t="3368" r="13388" b="34338"/>
          <a:stretch>
            <a:fillRect/>
          </a:stretch>
        </p:blipFill>
        <p:spPr>
          <a:xfrm>
            <a:off x="1524000" y="1447800"/>
            <a:ext cx="8839200" cy="5360988"/>
          </a:xfrm>
          <a:noFill/>
        </p:spPr>
      </p:pic>
      <p:sp>
        <p:nvSpPr>
          <p:cNvPr id="90119" name="AutoShape 7"/>
          <p:cNvSpPr>
            <a:spLocks noChangeArrowheads="1"/>
          </p:cNvSpPr>
          <p:nvPr/>
        </p:nvSpPr>
        <p:spPr bwMode="auto">
          <a:xfrm>
            <a:off x="6324600" y="3810000"/>
            <a:ext cx="1295400" cy="914400"/>
          </a:xfrm>
          <a:prstGeom prst="wedgeRoundRectCallout">
            <a:avLst>
              <a:gd name="adj1" fmla="val 161519"/>
              <a:gd name="adj2" fmla="val 1840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Restart Game</a:t>
            </a:r>
          </a:p>
        </p:txBody>
      </p:sp>
      <p:sp>
        <p:nvSpPr>
          <p:cNvPr id="90120" name="AutoShape 8"/>
          <p:cNvSpPr>
            <a:spLocks noChangeArrowheads="1"/>
          </p:cNvSpPr>
          <p:nvPr/>
        </p:nvSpPr>
        <p:spPr bwMode="auto">
          <a:xfrm>
            <a:off x="4572000" y="5105400"/>
            <a:ext cx="3733800" cy="838200"/>
          </a:xfrm>
          <a:prstGeom prst="wedgeRoundRectCallout">
            <a:avLst>
              <a:gd name="adj1" fmla="val 29338"/>
              <a:gd name="adj2" fmla="val 6837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We’ll add explosions later.</a:t>
            </a:r>
          </a:p>
        </p:txBody>
      </p:sp>
    </p:spTree>
    <p:extLst>
      <p:ext uri="{BB962C8B-B14F-4D97-AF65-F5344CB8AC3E}">
        <p14:creationId xmlns:p14="http://schemas.microsoft.com/office/powerpoint/2010/main" val="2374773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0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0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0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0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0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9" grpId="0" animBg="1"/>
      <p:bldP spid="90120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Landing on a Moon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4400"/>
              <a:t>Change to a obj_landed</a:t>
            </a:r>
          </a:p>
          <a:p>
            <a:pPr eaLnBrk="1" hangingPunct="1"/>
            <a:r>
              <a:rPr lang="en-US" altLang="en-US" sz="4400"/>
              <a:t>Change to obj_specialmoon</a:t>
            </a:r>
          </a:p>
        </p:txBody>
      </p:sp>
    </p:spTree>
    <p:extLst>
      <p:ext uri="{BB962C8B-B14F-4D97-AF65-F5344CB8AC3E}">
        <p14:creationId xmlns:p14="http://schemas.microsoft.com/office/powerpoint/2010/main" val="199192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Collide with Moon</a:t>
            </a:r>
          </a:p>
        </p:txBody>
      </p:sp>
      <p:pic>
        <p:nvPicPr>
          <p:cNvPr id="53251" name="Picture 4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1" t="3368" r="12125" b="36023"/>
          <a:stretch>
            <a:fillRect/>
          </a:stretch>
        </p:blipFill>
        <p:spPr>
          <a:xfrm>
            <a:off x="1524000" y="1295400"/>
            <a:ext cx="8915400" cy="5176838"/>
          </a:xfrm>
          <a:noFill/>
        </p:spPr>
      </p:pic>
      <p:sp>
        <p:nvSpPr>
          <p:cNvPr id="93191" name="AutoShape 7"/>
          <p:cNvSpPr>
            <a:spLocks noChangeArrowheads="1"/>
          </p:cNvSpPr>
          <p:nvPr/>
        </p:nvSpPr>
        <p:spPr bwMode="auto">
          <a:xfrm>
            <a:off x="1981200" y="4724400"/>
            <a:ext cx="2438400" cy="609600"/>
          </a:xfrm>
          <a:prstGeom prst="wedgeRoundRectCallout">
            <a:avLst>
              <a:gd name="adj1" fmla="val 97329"/>
              <a:gd name="adj2" fmla="val 13437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Add Event</a:t>
            </a:r>
          </a:p>
        </p:txBody>
      </p:sp>
      <p:sp>
        <p:nvSpPr>
          <p:cNvPr id="93192" name="AutoShape 8"/>
          <p:cNvSpPr>
            <a:spLocks noChangeArrowheads="1"/>
          </p:cNvSpPr>
          <p:nvPr/>
        </p:nvSpPr>
        <p:spPr bwMode="auto">
          <a:xfrm>
            <a:off x="6781800" y="3124200"/>
            <a:ext cx="1828800" cy="914400"/>
          </a:xfrm>
          <a:prstGeom prst="wedgeRoundRectCallout">
            <a:avLst>
              <a:gd name="adj1" fmla="val -60417"/>
              <a:gd name="adj2" fmla="val 14149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Collision</a:t>
            </a:r>
          </a:p>
        </p:txBody>
      </p:sp>
      <p:sp>
        <p:nvSpPr>
          <p:cNvPr id="93193" name="AutoShape 9"/>
          <p:cNvSpPr>
            <a:spLocks noChangeArrowheads="1"/>
          </p:cNvSpPr>
          <p:nvPr/>
        </p:nvSpPr>
        <p:spPr bwMode="auto">
          <a:xfrm>
            <a:off x="7696200" y="4572000"/>
            <a:ext cx="2057400" cy="533400"/>
          </a:xfrm>
          <a:prstGeom prst="wedgeRoundRectCallout">
            <a:avLst>
              <a:gd name="adj1" fmla="val -71991"/>
              <a:gd name="adj2" fmla="val 3750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Moon</a:t>
            </a:r>
          </a:p>
        </p:txBody>
      </p:sp>
    </p:spTree>
    <p:extLst>
      <p:ext uri="{BB962C8B-B14F-4D97-AF65-F5344CB8AC3E}">
        <p14:creationId xmlns:p14="http://schemas.microsoft.com/office/powerpoint/2010/main" val="829828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1" grpId="0" animBg="1"/>
      <p:bldP spid="93192" grpId="0" animBg="1"/>
      <p:bldP spid="93193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Change to obj_landed</a:t>
            </a:r>
          </a:p>
        </p:txBody>
      </p:sp>
      <p:pic>
        <p:nvPicPr>
          <p:cNvPr id="54275" name="Picture 4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1" t="3368" r="12125" b="25920"/>
          <a:stretch>
            <a:fillRect/>
          </a:stretch>
        </p:blipFill>
        <p:spPr>
          <a:xfrm>
            <a:off x="2209800" y="1181100"/>
            <a:ext cx="8153400" cy="5524500"/>
          </a:xfrm>
          <a:noFill/>
        </p:spPr>
      </p:pic>
      <p:sp>
        <p:nvSpPr>
          <p:cNvPr id="95239" name="AutoShape 7"/>
          <p:cNvSpPr>
            <a:spLocks noChangeArrowheads="1"/>
          </p:cNvSpPr>
          <p:nvPr/>
        </p:nvSpPr>
        <p:spPr bwMode="auto">
          <a:xfrm>
            <a:off x="6934200" y="1371600"/>
            <a:ext cx="2743200" cy="609600"/>
          </a:xfrm>
          <a:prstGeom prst="wedgeRoundRectCallout">
            <a:avLst>
              <a:gd name="adj1" fmla="val 29806"/>
              <a:gd name="adj2" fmla="val 20338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Change Instance</a:t>
            </a:r>
          </a:p>
        </p:txBody>
      </p:sp>
      <p:sp>
        <p:nvSpPr>
          <p:cNvPr id="95240" name="AutoShape 8"/>
          <p:cNvSpPr>
            <a:spLocks noChangeArrowheads="1"/>
          </p:cNvSpPr>
          <p:nvPr/>
        </p:nvSpPr>
        <p:spPr bwMode="auto">
          <a:xfrm>
            <a:off x="8382000" y="3429000"/>
            <a:ext cx="1752600" cy="762000"/>
          </a:xfrm>
          <a:prstGeom prst="wedgeRoundRectCallout">
            <a:avLst>
              <a:gd name="adj1" fmla="val -29259"/>
              <a:gd name="adj2" fmla="val 8333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obj_landed</a:t>
            </a:r>
          </a:p>
        </p:txBody>
      </p:sp>
    </p:spTree>
    <p:extLst>
      <p:ext uri="{BB962C8B-B14F-4D97-AF65-F5344CB8AC3E}">
        <p14:creationId xmlns:p14="http://schemas.microsoft.com/office/powerpoint/2010/main" val="1433373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5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5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9" grpId="0" animBg="1"/>
      <p:bldP spid="95240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Change moon to specialmoon</a:t>
            </a:r>
          </a:p>
        </p:txBody>
      </p:sp>
      <p:pic>
        <p:nvPicPr>
          <p:cNvPr id="55299" name="Picture 4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1" t="3368" r="12125" b="24237"/>
          <a:stretch>
            <a:fillRect/>
          </a:stretch>
        </p:blipFill>
        <p:spPr>
          <a:xfrm>
            <a:off x="1981200" y="1295401"/>
            <a:ext cx="8001000" cy="5548313"/>
          </a:xfrm>
          <a:noFill/>
        </p:spPr>
      </p:pic>
      <p:sp>
        <p:nvSpPr>
          <p:cNvPr id="97287" name="AutoShape 7"/>
          <p:cNvSpPr>
            <a:spLocks noChangeArrowheads="1"/>
          </p:cNvSpPr>
          <p:nvPr/>
        </p:nvSpPr>
        <p:spPr bwMode="auto">
          <a:xfrm>
            <a:off x="7848600" y="1600200"/>
            <a:ext cx="2438400" cy="762000"/>
          </a:xfrm>
          <a:prstGeom prst="wedgeRoundRectCallout">
            <a:avLst>
              <a:gd name="adj1" fmla="val -11588"/>
              <a:gd name="adj2" fmla="val 13458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Change Instance</a:t>
            </a:r>
          </a:p>
        </p:txBody>
      </p:sp>
      <p:sp>
        <p:nvSpPr>
          <p:cNvPr id="97288" name="AutoShape 8"/>
          <p:cNvSpPr>
            <a:spLocks noChangeArrowheads="1"/>
          </p:cNvSpPr>
          <p:nvPr/>
        </p:nvSpPr>
        <p:spPr bwMode="auto">
          <a:xfrm>
            <a:off x="1676400" y="4267200"/>
            <a:ext cx="3505200" cy="990600"/>
          </a:xfrm>
          <a:prstGeom prst="wedgeRoundRectCallout">
            <a:avLst>
              <a:gd name="adj1" fmla="val 67370"/>
              <a:gd name="adj2" fmla="val -6568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Applies to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Other.  This selects the other object involved in the collision.</a:t>
            </a:r>
          </a:p>
        </p:txBody>
      </p:sp>
      <p:sp>
        <p:nvSpPr>
          <p:cNvPr id="97289" name="AutoShape 9"/>
          <p:cNvSpPr>
            <a:spLocks noChangeArrowheads="1"/>
          </p:cNvSpPr>
          <p:nvPr/>
        </p:nvSpPr>
        <p:spPr bwMode="auto">
          <a:xfrm>
            <a:off x="7620000" y="3505200"/>
            <a:ext cx="2819400" cy="533400"/>
          </a:xfrm>
          <a:prstGeom prst="wedgeRoundRectCallout">
            <a:avLst>
              <a:gd name="adj1" fmla="val -34009"/>
              <a:gd name="adj2" fmla="val 16250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Obj_specialmoon</a:t>
            </a:r>
          </a:p>
        </p:txBody>
      </p:sp>
    </p:spTree>
    <p:extLst>
      <p:ext uri="{BB962C8B-B14F-4D97-AF65-F5344CB8AC3E}">
        <p14:creationId xmlns:p14="http://schemas.microsoft.com/office/powerpoint/2010/main" val="4158927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7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7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7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7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7" grpId="0" animBg="1"/>
      <p:bldP spid="97288" grpId="0" animBg="1"/>
      <p:bldP spid="97289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Taking off, landed to flying</a:t>
            </a:r>
          </a:p>
        </p:txBody>
      </p:sp>
      <p:pic>
        <p:nvPicPr>
          <p:cNvPr id="56323" name="Picture 4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0" t="1683" r="12888" b="29288"/>
          <a:stretch>
            <a:fillRect/>
          </a:stretch>
        </p:blipFill>
        <p:spPr>
          <a:xfrm>
            <a:off x="2209800" y="1219200"/>
            <a:ext cx="8229600" cy="5530850"/>
          </a:xfrm>
          <a:noFill/>
        </p:spPr>
      </p:pic>
      <p:sp>
        <p:nvSpPr>
          <p:cNvPr id="99334" name="AutoShape 6"/>
          <p:cNvSpPr>
            <a:spLocks noChangeArrowheads="1"/>
          </p:cNvSpPr>
          <p:nvPr/>
        </p:nvSpPr>
        <p:spPr bwMode="auto">
          <a:xfrm>
            <a:off x="2133600" y="1524000"/>
            <a:ext cx="2971800" cy="838200"/>
          </a:xfrm>
          <a:prstGeom prst="wedgeRoundRectCallout">
            <a:avLst>
              <a:gd name="adj1" fmla="val -22972"/>
              <a:gd name="adj2" fmla="val 25303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Open up the obj_landed object</a:t>
            </a:r>
          </a:p>
        </p:txBody>
      </p:sp>
      <p:sp>
        <p:nvSpPr>
          <p:cNvPr id="99335" name="AutoShape 7"/>
          <p:cNvSpPr>
            <a:spLocks noChangeArrowheads="1"/>
          </p:cNvSpPr>
          <p:nvPr/>
        </p:nvSpPr>
        <p:spPr bwMode="auto">
          <a:xfrm>
            <a:off x="2514600" y="5257800"/>
            <a:ext cx="2590800" cy="762000"/>
          </a:xfrm>
          <a:prstGeom prst="wedgeRoundRectCallout">
            <a:avLst>
              <a:gd name="adj1" fmla="val 85051"/>
              <a:gd name="adj2" fmla="val -62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Add Event</a:t>
            </a:r>
          </a:p>
        </p:txBody>
      </p:sp>
      <p:sp>
        <p:nvSpPr>
          <p:cNvPr id="99336" name="AutoShape 8"/>
          <p:cNvSpPr>
            <a:spLocks noChangeArrowheads="1"/>
          </p:cNvSpPr>
          <p:nvPr/>
        </p:nvSpPr>
        <p:spPr bwMode="auto">
          <a:xfrm>
            <a:off x="8001000" y="2819400"/>
            <a:ext cx="2209800" cy="914400"/>
          </a:xfrm>
          <a:prstGeom prst="wedgeRoundRectCallout">
            <a:avLst>
              <a:gd name="adj1" fmla="val -46981"/>
              <a:gd name="adj2" fmla="val 15555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KeyPress</a:t>
            </a:r>
          </a:p>
        </p:txBody>
      </p:sp>
      <p:sp>
        <p:nvSpPr>
          <p:cNvPr id="99337" name="AutoShape 9"/>
          <p:cNvSpPr>
            <a:spLocks noChangeArrowheads="1"/>
          </p:cNvSpPr>
          <p:nvPr/>
        </p:nvSpPr>
        <p:spPr bwMode="auto">
          <a:xfrm>
            <a:off x="8915400" y="4648200"/>
            <a:ext cx="1371600" cy="609600"/>
          </a:xfrm>
          <a:prstGeom prst="wedgeRoundRectCallout">
            <a:avLst>
              <a:gd name="adj1" fmla="val -72338"/>
              <a:gd name="adj2" fmla="val 21536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&lt;Space&gt;</a:t>
            </a:r>
          </a:p>
        </p:txBody>
      </p:sp>
    </p:spTree>
    <p:extLst>
      <p:ext uri="{BB962C8B-B14F-4D97-AF65-F5344CB8AC3E}">
        <p14:creationId xmlns:p14="http://schemas.microsoft.com/office/powerpoint/2010/main" val="256969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9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9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9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9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9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9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4" grpId="0" animBg="1"/>
      <p:bldP spid="99335" grpId="0" animBg="1"/>
      <p:bldP spid="99336" grpId="0" animBg="1"/>
      <p:bldP spid="9933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Flying</a:t>
            </a:r>
          </a:p>
        </p:txBody>
      </p:sp>
      <p:pic>
        <p:nvPicPr>
          <p:cNvPr id="57347" name="Picture 4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1" t="3368" r="10863" b="27605"/>
          <a:stretch>
            <a:fillRect/>
          </a:stretch>
        </p:blipFill>
        <p:spPr>
          <a:xfrm>
            <a:off x="2057400" y="1371601"/>
            <a:ext cx="8077200" cy="5256213"/>
          </a:xfrm>
          <a:noFill/>
        </p:spPr>
      </p:pic>
      <p:sp>
        <p:nvSpPr>
          <p:cNvPr id="101383" name="AutoShape 7"/>
          <p:cNvSpPr>
            <a:spLocks noChangeArrowheads="1"/>
          </p:cNvSpPr>
          <p:nvPr/>
        </p:nvSpPr>
        <p:spPr bwMode="auto">
          <a:xfrm>
            <a:off x="7543800" y="1600200"/>
            <a:ext cx="2362200" cy="685800"/>
          </a:xfrm>
          <a:prstGeom prst="wedgeRoundRectCallout">
            <a:avLst>
              <a:gd name="adj1" fmla="val 13977"/>
              <a:gd name="adj2" fmla="val 12476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Move Free</a:t>
            </a:r>
          </a:p>
        </p:txBody>
      </p:sp>
      <p:sp>
        <p:nvSpPr>
          <p:cNvPr id="101384" name="AutoShape 8"/>
          <p:cNvSpPr>
            <a:spLocks noChangeArrowheads="1"/>
          </p:cNvSpPr>
          <p:nvPr/>
        </p:nvSpPr>
        <p:spPr bwMode="auto">
          <a:xfrm>
            <a:off x="3200400" y="4038600"/>
            <a:ext cx="4114800" cy="1066800"/>
          </a:xfrm>
          <a:prstGeom prst="wedgeRoundRectCallout">
            <a:avLst>
              <a:gd name="adj1" fmla="val 58333"/>
              <a:gd name="adj2" fmla="val 520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direction.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This will have the movement go in the direction the object is facing</a:t>
            </a:r>
          </a:p>
        </p:txBody>
      </p:sp>
      <p:sp>
        <p:nvSpPr>
          <p:cNvPr id="101385" name="AutoShape 9"/>
          <p:cNvSpPr>
            <a:spLocks noChangeArrowheads="1"/>
          </p:cNvSpPr>
          <p:nvPr/>
        </p:nvSpPr>
        <p:spPr bwMode="auto">
          <a:xfrm>
            <a:off x="8077200" y="5181600"/>
            <a:ext cx="2209800" cy="609600"/>
          </a:xfrm>
          <a:prstGeom prst="wedgeRoundRectCallout">
            <a:avLst>
              <a:gd name="adj1" fmla="val -48347"/>
              <a:gd name="adj2" fmla="val -11094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Speed 6</a:t>
            </a:r>
          </a:p>
        </p:txBody>
      </p:sp>
    </p:spTree>
    <p:extLst>
      <p:ext uri="{BB962C8B-B14F-4D97-AF65-F5344CB8AC3E}">
        <p14:creationId xmlns:p14="http://schemas.microsoft.com/office/powerpoint/2010/main" val="656951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3" grpId="0" animBg="1"/>
      <p:bldP spid="101384" grpId="0" animBg="1"/>
      <p:bldP spid="101385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Change to a Flying Object</a:t>
            </a:r>
          </a:p>
        </p:txBody>
      </p:sp>
      <p:pic>
        <p:nvPicPr>
          <p:cNvPr id="58371" name="Picture 4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1" t="3368" r="12125" b="22554"/>
          <a:stretch>
            <a:fillRect/>
          </a:stretch>
        </p:blipFill>
        <p:spPr>
          <a:xfrm>
            <a:off x="2590800" y="1222376"/>
            <a:ext cx="7620000" cy="5407025"/>
          </a:xfrm>
          <a:noFill/>
        </p:spPr>
      </p:pic>
      <p:sp>
        <p:nvSpPr>
          <p:cNvPr id="103430" name="AutoShape 6"/>
          <p:cNvSpPr>
            <a:spLocks noChangeArrowheads="1"/>
          </p:cNvSpPr>
          <p:nvPr/>
        </p:nvSpPr>
        <p:spPr bwMode="auto">
          <a:xfrm>
            <a:off x="6553200" y="1447800"/>
            <a:ext cx="2971800" cy="609600"/>
          </a:xfrm>
          <a:prstGeom prst="wedgeRoundRectCallout">
            <a:avLst>
              <a:gd name="adj1" fmla="val 31463"/>
              <a:gd name="adj2" fmla="val 17239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Change Instance</a:t>
            </a:r>
          </a:p>
        </p:txBody>
      </p:sp>
      <p:sp>
        <p:nvSpPr>
          <p:cNvPr id="103431" name="AutoShape 7"/>
          <p:cNvSpPr>
            <a:spLocks noChangeArrowheads="1"/>
          </p:cNvSpPr>
          <p:nvPr/>
        </p:nvSpPr>
        <p:spPr bwMode="auto">
          <a:xfrm>
            <a:off x="8458200" y="3276600"/>
            <a:ext cx="1600200" cy="762000"/>
          </a:xfrm>
          <a:prstGeom prst="wedgeRoundRectCallout">
            <a:avLst>
              <a:gd name="adj1" fmla="val 31546"/>
              <a:gd name="adj2" fmla="val 11000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Obj_Flying</a:t>
            </a:r>
          </a:p>
        </p:txBody>
      </p:sp>
    </p:spTree>
    <p:extLst>
      <p:ext uri="{BB962C8B-B14F-4D97-AF65-F5344CB8AC3E}">
        <p14:creationId xmlns:p14="http://schemas.microsoft.com/office/powerpoint/2010/main" val="2436074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30" grpId="0" animBg="1"/>
      <p:bldP spid="103431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Delete the Moon (It has already been visited.)</a:t>
            </a:r>
          </a:p>
        </p:txBody>
      </p:sp>
      <p:pic>
        <p:nvPicPr>
          <p:cNvPr id="59395" name="Picture 4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1" t="3368" r="13388" b="30972"/>
          <a:stretch>
            <a:fillRect/>
          </a:stretch>
        </p:blipFill>
        <p:spPr>
          <a:xfrm>
            <a:off x="1905000" y="1447801"/>
            <a:ext cx="8229600" cy="5260975"/>
          </a:xfrm>
          <a:noFill/>
        </p:spPr>
      </p:pic>
      <p:sp>
        <p:nvSpPr>
          <p:cNvPr id="105478" name="AutoShape 6"/>
          <p:cNvSpPr>
            <a:spLocks noChangeArrowheads="1"/>
          </p:cNvSpPr>
          <p:nvPr/>
        </p:nvSpPr>
        <p:spPr bwMode="auto">
          <a:xfrm>
            <a:off x="7315200" y="1676400"/>
            <a:ext cx="2514600" cy="838200"/>
          </a:xfrm>
          <a:prstGeom prst="wedgeRoundRectCallout">
            <a:avLst>
              <a:gd name="adj1" fmla="val 27778"/>
              <a:gd name="adj2" fmla="val 13238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Destroy the instance</a:t>
            </a:r>
          </a:p>
        </p:txBody>
      </p:sp>
      <p:sp>
        <p:nvSpPr>
          <p:cNvPr id="105479" name="AutoShape 7"/>
          <p:cNvSpPr>
            <a:spLocks noChangeArrowheads="1"/>
          </p:cNvSpPr>
          <p:nvPr/>
        </p:nvSpPr>
        <p:spPr bwMode="auto">
          <a:xfrm>
            <a:off x="1981200" y="1905000"/>
            <a:ext cx="3124200" cy="914400"/>
          </a:xfrm>
          <a:prstGeom prst="wedgeRoundRectCallout">
            <a:avLst>
              <a:gd name="adj1" fmla="val 16412"/>
              <a:gd name="adj2" fmla="val 18506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Applies to Object</a:t>
            </a:r>
          </a:p>
        </p:txBody>
      </p:sp>
      <p:sp>
        <p:nvSpPr>
          <p:cNvPr id="105480" name="AutoShape 8"/>
          <p:cNvSpPr>
            <a:spLocks noChangeArrowheads="1"/>
          </p:cNvSpPr>
          <p:nvPr/>
        </p:nvSpPr>
        <p:spPr bwMode="auto">
          <a:xfrm>
            <a:off x="7086600" y="3581400"/>
            <a:ext cx="2895600" cy="2209800"/>
          </a:xfrm>
          <a:prstGeom prst="wedgeRoundRectCallout">
            <a:avLst>
              <a:gd name="adj1" fmla="val -76426"/>
              <a:gd name="adj2" fmla="val -2507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obj_specialmoon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Note, this will delete all special moons in the game.  Since there is only one special moon, it will work in this case.</a:t>
            </a:r>
          </a:p>
        </p:txBody>
      </p:sp>
    </p:spTree>
    <p:extLst>
      <p:ext uri="{BB962C8B-B14F-4D97-AF65-F5344CB8AC3E}">
        <p14:creationId xmlns:p14="http://schemas.microsoft.com/office/powerpoint/2010/main" val="1471922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8" grpId="0" animBg="1"/>
      <p:bldP spid="105479" grpId="0" animBg="1"/>
      <p:bldP spid="105480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4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"/>
            <a:ext cx="9144000" cy="6856413"/>
          </a:xfrm>
          <a:noFill/>
        </p:spPr>
      </p:pic>
      <p:sp>
        <p:nvSpPr>
          <p:cNvPr id="107527" name="AutoShape 7"/>
          <p:cNvSpPr>
            <a:spLocks noChangeArrowheads="1"/>
          </p:cNvSpPr>
          <p:nvPr/>
        </p:nvSpPr>
        <p:spPr bwMode="auto">
          <a:xfrm>
            <a:off x="3581400" y="228600"/>
            <a:ext cx="5334000" cy="4114800"/>
          </a:xfrm>
          <a:prstGeom prst="wedgeRoundRectCallout">
            <a:avLst>
              <a:gd name="adj1" fmla="val 44912"/>
              <a:gd name="adj2" fmla="val -4197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Test it.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You should be able to..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Turn the ship on the moon.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Jump off the moon when you hit space bar.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Land on a moon when you collide with it.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Steer the flying rocket.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The game should restart when you hit an asteroid.</a:t>
            </a:r>
          </a:p>
        </p:txBody>
      </p:sp>
      <p:sp>
        <p:nvSpPr>
          <p:cNvPr id="60420" name="AutoShape 8"/>
          <p:cNvSpPr>
            <a:spLocks noChangeArrowheads="1"/>
          </p:cNvSpPr>
          <p:nvPr/>
        </p:nvSpPr>
        <p:spPr bwMode="auto">
          <a:xfrm>
            <a:off x="1905000" y="457200"/>
            <a:ext cx="1524000" cy="1524000"/>
          </a:xfrm>
          <a:prstGeom prst="wedgeRoundRectCallout">
            <a:avLst>
              <a:gd name="adj1" fmla="val -43750"/>
              <a:gd name="adj2" fmla="val 5802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Can you change how quickly the ship can turn?</a:t>
            </a:r>
          </a:p>
        </p:txBody>
      </p:sp>
    </p:spTree>
    <p:extLst>
      <p:ext uri="{BB962C8B-B14F-4D97-AF65-F5344CB8AC3E}">
        <p14:creationId xmlns:p14="http://schemas.microsoft.com/office/powerpoint/2010/main" val="4156655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7" grpId="0" animBg="1"/>
      <p:bldP spid="10752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Getting Started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52600" y="1371600"/>
            <a:ext cx="3429000" cy="5181600"/>
          </a:xfrm>
        </p:spPr>
        <p:txBody>
          <a:bodyPr/>
          <a:lstStyle/>
          <a:p>
            <a:pPr eaLnBrk="1" hangingPunct="1"/>
            <a:r>
              <a:rPr lang="en-US" altLang="en-US" sz="2800"/>
              <a:t>Make sure that you are in advanced mode.</a:t>
            </a:r>
          </a:p>
          <a:p>
            <a:pPr eaLnBrk="1" hangingPunct="1"/>
            <a:r>
              <a:rPr lang="en-US" altLang="en-US" sz="2800"/>
              <a:t>File and make sure that Advanced is checked.</a:t>
            </a:r>
          </a:p>
        </p:txBody>
      </p:sp>
      <p:pic>
        <p:nvPicPr>
          <p:cNvPr id="6148" name="Picture 6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37" b="54716"/>
          <a:stretch>
            <a:fillRect/>
          </a:stretch>
        </p:blipFill>
        <p:spPr>
          <a:xfrm>
            <a:off x="5562600" y="1219200"/>
            <a:ext cx="4953000" cy="4953000"/>
          </a:xfrm>
          <a:noFill/>
        </p:spPr>
      </p:pic>
      <p:sp>
        <p:nvSpPr>
          <p:cNvPr id="6149" name="Line 8"/>
          <p:cNvSpPr>
            <a:spLocks noChangeShapeType="1"/>
          </p:cNvSpPr>
          <p:nvPr/>
        </p:nvSpPr>
        <p:spPr bwMode="auto">
          <a:xfrm>
            <a:off x="4419600" y="3581400"/>
            <a:ext cx="1066800" cy="914400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60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553200" y="152400"/>
            <a:ext cx="3657600" cy="1143000"/>
          </a:xfrm>
        </p:spPr>
        <p:txBody>
          <a:bodyPr/>
          <a:lstStyle/>
          <a:p>
            <a:pPr eaLnBrk="1" hangingPunct="1"/>
            <a:r>
              <a:rPr lang="en-US" altLang="en-US" sz="4000"/>
              <a:t>Making Sprites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0"/>
            <a:ext cx="2133600" cy="533400"/>
          </a:xfrm>
        </p:spPr>
        <p:txBody>
          <a:bodyPr/>
          <a:lstStyle/>
          <a:p>
            <a:pPr eaLnBrk="1" hangingPunct="1"/>
            <a:r>
              <a:rPr lang="en-US" altLang="en-US" sz="2800"/>
              <a:t>Moon.gif</a:t>
            </a:r>
          </a:p>
          <a:p>
            <a:pPr eaLnBrk="1" hangingPunct="1"/>
            <a:endParaRPr lang="en-US" altLang="en-US" sz="2800"/>
          </a:p>
        </p:txBody>
      </p:sp>
      <p:pic>
        <p:nvPicPr>
          <p:cNvPr id="6156" name="Picture 12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33" b="48882"/>
          <a:stretch>
            <a:fillRect/>
          </a:stretch>
        </p:blipFill>
        <p:spPr>
          <a:xfrm>
            <a:off x="1752600" y="1768476"/>
            <a:ext cx="8610600" cy="4784725"/>
          </a:xfrm>
          <a:noFill/>
        </p:spPr>
      </p:pic>
      <p:sp>
        <p:nvSpPr>
          <p:cNvPr id="6158" name="AutoShape 14"/>
          <p:cNvSpPr>
            <a:spLocks noChangeArrowheads="1"/>
          </p:cNvSpPr>
          <p:nvPr/>
        </p:nvSpPr>
        <p:spPr bwMode="auto">
          <a:xfrm>
            <a:off x="1524000" y="5257800"/>
            <a:ext cx="2362200" cy="762000"/>
          </a:xfrm>
          <a:prstGeom prst="wedgeRoundRectCallout">
            <a:avLst>
              <a:gd name="adj1" fmla="val 66060"/>
              <a:gd name="adj2" fmla="val -23854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Load Sprite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resources\chapter3</a:t>
            </a:r>
          </a:p>
        </p:txBody>
      </p:sp>
      <p:sp>
        <p:nvSpPr>
          <p:cNvPr id="6159" name="AutoShape 15"/>
          <p:cNvSpPr>
            <a:spLocks noChangeArrowheads="1"/>
          </p:cNvSpPr>
          <p:nvPr/>
        </p:nvSpPr>
        <p:spPr bwMode="auto">
          <a:xfrm>
            <a:off x="6858000" y="1600200"/>
            <a:ext cx="2895600" cy="685800"/>
          </a:xfrm>
          <a:prstGeom prst="wedgeRoundRectCallout">
            <a:avLst>
              <a:gd name="adj1" fmla="val -43750"/>
              <a:gd name="adj2" fmla="val 23009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Click on ‘Smooth edges’</a:t>
            </a:r>
          </a:p>
        </p:txBody>
      </p:sp>
      <p:sp>
        <p:nvSpPr>
          <p:cNvPr id="6160" name="AutoShape 16"/>
          <p:cNvSpPr>
            <a:spLocks noChangeArrowheads="1"/>
          </p:cNvSpPr>
          <p:nvPr/>
        </p:nvSpPr>
        <p:spPr bwMode="auto">
          <a:xfrm>
            <a:off x="8305800" y="4191000"/>
            <a:ext cx="1905000" cy="914400"/>
          </a:xfrm>
          <a:prstGeom prst="wedgeRoundRectCallout">
            <a:avLst>
              <a:gd name="adj1" fmla="val -93500"/>
              <a:gd name="adj2" fmla="val 451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Move the origin to the center.</a:t>
            </a:r>
          </a:p>
        </p:txBody>
      </p:sp>
      <p:sp>
        <p:nvSpPr>
          <p:cNvPr id="6161" name="AutoShape 17"/>
          <p:cNvSpPr>
            <a:spLocks noChangeArrowheads="1"/>
          </p:cNvSpPr>
          <p:nvPr/>
        </p:nvSpPr>
        <p:spPr bwMode="auto">
          <a:xfrm>
            <a:off x="1524000" y="533400"/>
            <a:ext cx="3657600" cy="1676400"/>
          </a:xfrm>
          <a:prstGeom prst="wedgeRoundRectCallout">
            <a:avLst>
              <a:gd name="adj1" fmla="val -36199"/>
              <a:gd name="adj2" fmla="val 9270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Do the </a:t>
            </a:r>
            <a:r>
              <a:rPr lang="en-US" altLang="en-US" b="1">
                <a:solidFill>
                  <a:srgbClr val="000000"/>
                </a:solidFill>
              </a:rPr>
              <a:t>same</a:t>
            </a:r>
            <a:r>
              <a:rPr lang="en-US" altLang="en-US">
                <a:solidFill>
                  <a:srgbClr val="000000"/>
                </a:solidFill>
              </a:rPr>
              <a:t> for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Asteroid.gif -&gt;spr_asteroid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Explosion.gif -&gt; spr_ explosion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Landed.gif -&gt; spr_landed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Flying.gif -&gt; spr_flying</a:t>
            </a:r>
          </a:p>
        </p:txBody>
      </p:sp>
      <p:sp>
        <p:nvSpPr>
          <p:cNvPr id="6162" name="AutoShape 18"/>
          <p:cNvSpPr>
            <a:spLocks noChangeArrowheads="1"/>
          </p:cNvSpPr>
          <p:nvPr/>
        </p:nvSpPr>
        <p:spPr bwMode="auto">
          <a:xfrm>
            <a:off x="4800600" y="304800"/>
            <a:ext cx="1752600" cy="1066800"/>
          </a:xfrm>
          <a:prstGeom prst="wedgeRoundRectCallout">
            <a:avLst>
              <a:gd name="adj1" fmla="val -64856"/>
              <a:gd name="adj2" fmla="val 4002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Remember to center and smooth.</a:t>
            </a:r>
          </a:p>
        </p:txBody>
      </p:sp>
      <p:sp>
        <p:nvSpPr>
          <p:cNvPr id="6163" name="AutoShape 19"/>
          <p:cNvSpPr>
            <a:spLocks noChangeArrowheads="1"/>
          </p:cNvSpPr>
          <p:nvPr/>
        </p:nvSpPr>
        <p:spPr bwMode="auto">
          <a:xfrm>
            <a:off x="1828800" y="3200400"/>
            <a:ext cx="2362200" cy="533400"/>
          </a:xfrm>
          <a:prstGeom prst="wedgeRoundRectCallout">
            <a:avLst>
              <a:gd name="adj1" fmla="val 55644"/>
              <a:gd name="adj2" fmla="val -16369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Create Sprite</a:t>
            </a:r>
          </a:p>
        </p:txBody>
      </p:sp>
      <p:sp>
        <p:nvSpPr>
          <p:cNvPr id="6164" name="AutoShape 20"/>
          <p:cNvSpPr>
            <a:spLocks noChangeArrowheads="1"/>
          </p:cNvSpPr>
          <p:nvPr/>
        </p:nvSpPr>
        <p:spPr bwMode="auto">
          <a:xfrm>
            <a:off x="5562600" y="3810000"/>
            <a:ext cx="2286000" cy="381000"/>
          </a:xfrm>
          <a:prstGeom prst="wedgeRoundRectCallout">
            <a:avLst>
              <a:gd name="adj1" fmla="val -55000"/>
              <a:gd name="adj2" fmla="val -16958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Spr_moon</a:t>
            </a:r>
          </a:p>
        </p:txBody>
      </p:sp>
    </p:spTree>
    <p:extLst>
      <p:ext uri="{BB962C8B-B14F-4D97-AF65-F5344CB8AC3E}">
        <p14:creationId xmlns:p14="http://schemas.microsoft.com/office/powerpoint/2010/main" val="2934974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1" dur="20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  <p:bldP spid="6158" grpId="0" animBg="1"/>
      <p:bldP spid="6159" grpId="0" animBg="1"/>
      <p:bldP spid="6160" grpId="0" animBg="1"/>
      <p:bldP spid="6161" grpId="0" animBg="1"/>
      <p:bldP spid="6162" grpId="0" animBg="1"/>
      <p:bldP spid="6163" grpId="0" animBg="1"/>
      <p:bldP spid="616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Looking a the Flying Ship</a:t>
            </a:r>
          </a:p>
        </p:txBody>
      </p:sp>
      <p:pic>
        <p:nvPicPr>
          <p:cNvPr id="8195" name="Picture 4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3" t="10101" r="33588" b="51175"/>
          <a:stretch>
            <a:fillRect/>
          </a:stretch>
        </p:blipFill>
        <p:spPr>
          <a:xfrm>
            <a:off x="1752600" y="1773238"/>
            <a:ext cx="8686800" cy="4995862"/>
          </a:xfrm>
          <a:noFill/>
        </p:spPr>
      </p:pic>
      <p:sp>
        <p:nvSpPr>
          <p:cNvPr id="9223" name="AutoShape 7"/>
          <p:cNvSpPr>
            <a:spLocks noChangeArrowheads="1"/>
          </p:cNvSpPr>
          <p:nvPr/>
        </p:nvSpPr>
        <p:spPr bwMode="auto">
          <a:xfrm>
            <a:off x="2057400" y="1295400"/>
            <a:ext cx="4267200" cy="1066800"/>
          </a:xfrm>
          <a:prstGeom prst="wedgeRoundRectCallout">
            <a:avLst>
              <a:gd name="adj1" fmla="val -3796"/>
              <a:gd name="adj2" fmla="val 19375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This sprite is made up of 72 images.  These are for the ship pointing in different directions.</a:t>
            </a:r>
          </a:p>
        </p:txBody>
      </p:sp>
      <p:sp>
        <p:nvSpPr>
          <p:cNvPr id="9224" name="AutoShape 8"/>
          <p:cNvSpPr>
            <a:spLocks noChangeArrowheads="1"/>
          </p:cNvSpPr>
          <p:nvPr/>
        </p:nvSpPr>
        <p:spPr bwMode="auto">
          <a:xfrm>
            <a:off x="7924800" y="3733800"/>
            <a:ext cx="1981200" cy="1295400"/>
          </a:xfrm>
          <a:prstGeom prst="wedgeRoundRectCallout">
            <a:avLst>
              <a:gd name="adj1" fmla="val -236620"/>
              <a:gd name="adj2" fmla="val 808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You can click the arrows to see the different images.</a:t>
            </a:r>
          </a:p>
        </p:txBody>
      </p:sp>
    </p:spTree>
    <p:extLst>
      <p:ext uri="{BB962C8B-B14F-4D97-AF65-F5344CB8AC3E}">
        <p14:creationId xmlns:p14="http://schemas.microsoft.com/office/powerpoint/2010/main" val="2441900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 animBg="1"/>
      <p:bldP spid="92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Loading some Sounds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Create sounds for…</a:t>
            </a:r>
          </a:p>
          <a:p>
            <a:pPr eaLnBrk="1" hangingPunct="1"/>
            <a:r>
              <a:rPr lang="en-US" altLang="en-US" smtClean="0"/>
              <a:t>Snd_explosion</a:t>
            </a:r>
          </a:p>
          <a:p>
            <a:pPr eaLnBrk="1" hangingPunct="1"/>
            <a:r>
              <a:rPr lang="en-US" altLang="en-US" smtClean="0"/>
              <a:t>Snd_bonus</a:t>
            </a:r>
          </a:p>
          <a:p>
            <a:pPr eaLnBrk="1" hangingPunct="1"/>
            <a:r>
              <a:rPr lang="en-US" altLang="en-US" smtClean="0"/>
              <a:t>Music_background</a:t>
            </a:r>
          </a:p>
        </p:txBody>
      </p:sp>
    </p:spTree>
    <p:extLst>
      <p:ext uri="{BB962C8B-B14F-4D97-AF65-F5344CB8AC3E}">
        <p14:creationId xmlns:p14="http://schemas.microsoft.com/office/powerpoint/2010/main" val="911465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1517</Words>
  <Application>Microsoft Office PowerPoint</Application>
  <PresentationFormat>Widescreen</PresentationFormat>
  <Paragraphs>283</Paragraphs>
  <Slides>59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59</vt:i4>
      </vt:variant>
    </vt:vector>
  </HeadingPairs>
  <TitlesOfParts>
    <vt:vector size="64" baseType="lpstr">
      <vt:lpstr>Arial</vt:lpstr>
      <vt:lpstr>Calibri</vt:lpstr>
      <vt:lpstr>Calibri Light</vt:lpstr>
      <vt:lpstr>Office Theme</vt:lpstr>
      <vt:lpstr>Default Design</vt:lpstr>
      <vt:lpstr>PowerPoint Presentation</vt:lpstr>
      <vt:lpstr>Game Maker</vt:lpstr>
      <vt:lpstr>Galactic Mail</vt:lpstr>
      <vt:lpstr>PowerPoint Presentation</vt:lpstr>
      <vt:lpstr>Galactic Mail</vt:lpstr>
      <vt:lpstr>Getting Started</vt:lpstr>
      <vt:lpstr>Making Sprites</vt:lpstr>
      <vt:lpstr>Looking a the Flying Ship</vt:lpstr>
      <vt:lpstr>Loading some Sounds</vt:lpstr>
      <vt:lpstr>Explosion</vt:lpstr>
      <vt:lpstr>More Sounds</vt:lpstr>
      <vt:lpstr>Moon Objects</vt:lpstr>
      <vt:lpstr>Moon</vt:lpstr>
      <vt:lpstr>Wrap the Moon</vt:lpstr>
      <vt:lpstr>PowerPoint Presentation</vt:lpstr>
      <vt:lpstr>Asteroids</vt:lpstr>
      <vt:lpstr>Asteroid</vt:lpstr>
      <vt:lpstr>PowerPoint Presentation</vt:lpstr>
      <vt:lpstr>PowerPoint Presentation</vt:lpstr>
      <vt:lpstr>Make a room</vt:lpstr>
      <vt:lpstr>PowerPoint Presentation</vt:lpstr>
      <vt:lpstr>PowerPoint Presentation</vt:lpstr>
      <vt:lpstr>Background</vt:lpstr>
      <vt:lpstr>Add Objects</vt:lpstr>
      <vt:lpstr>Now Lets Fly</vt:lpstr>
      <vt:lpstr>New Moon</vt:lpstr>
      <vt:lpstr>PowerPoint Presentation</vt:lpstr>
      <vt:lpstr>PowerPoint Presentation</vt:lpstr>
      <vt:lpstr>PowerPoint Presentation</vt:lpstr>
      <vt:lpstr>Create the Landed Rocket</vt:lpstr>
      <vt:lpstr>PowerPoint Presentation</vt:lpstr>
      <vt:lpstr>PowerPoint Presentation</vt:lpstr>
      <vt:lpstr>Stop the spinning</vt:lpstr>
      <vt:lpstr>PowerPoint Presentation</vt:lpstr>
      <vt:lpstr>Changing the direction the ship is facing based on the user input</vt:lpstr>
      <vt:lpstr>PowerPoint Presentation</vt:lpstr>
      <vt:lpstr>Do the same for right</vt:lpstr>
      <vt:lpstr>PowerPoint Presentation</vt:lpstr>
      <vt:lpstr>Make the ship fly</vt:lpstr>
      <vt:lpstr>Create the Flying Object and start the wrap.</vt:lpstr>
      <vt:lpstr>PowerPoint Presentation</vt:lpstr>
      <vt:lpstr>Change the Direction of the Sprite to match up with the keyboard</vt:lpstr>
      <vt:lpstr>PowerPoint Presentation</vt:lpstr>
      <vt:lpstr>Now turn left and Right</vt:lpstr>
      <vt:lpstr>PowerPoint Presentation</vt:lpstr>
      <vt:lpstr>And turn right</vt:lpstr>
      <vt:lpstr>PowerPoint Presentation</vt:lpstr>
      <vt:lpstr>Our Progress</vt:lpstr>
      <vt:lpstr>Hitting an Asteroid</vt:lpstr>
      <vt:lpstr>Restart Game</vt:lpstr>
      <vt:lpstr>Landing on a Moon</vt:lpstr>
      <vt:lpstr>Collide with Moon</vt:lpstr>
      <vt:lpstr>Change to obj_landed</vt:lpstr>
      <vt:lpstr>Change moon to specialmoon</vt:lpstr>
      <vt:lpstr>Taking off, landed to flying</vt:lpstr>
      <vt:lpstr>Flying</vt:lpstr>
      <vt:lpstr>Change to a Flying Object</vt:lpstr>
      <vt:lpstr>Delete the Moon (It has already been visited.)</vt:lpstr>
      <vt:lpstr>PowerPoint Presentation</vt:lpstr>
    </vt:vector>
  </TitlesOfParts>
  <Company>Salem-Keizer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Smith</dc:creator>
  <cp:lastModifiedBy>Greg Smith</cp:lastModifiedBy>
  <cp:revision>1</cp:revision>
  <dcterms:created xsi:type="dcterms:W3CDTF">2015-10-29T14:08:10Z</dcterms:created>
  <dcterms:modified xsi:type="dcterms:W3CDTF">2015-10-29T14:08:31Z</dcterms:modified>
</cp:coreProperties>
</file>