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D8AF-6471-4CC6-B0DD-263D6F8A3A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3BA8-385C-4D1E-919F-42E49B70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6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D8AF-6471-4CC6-B0DD-263D6F8A3A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3BA8-385C-4D1E-919F-42E49B70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4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D8AF-6471-4CC6-B0DD-263D6F8A3A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3BA8-385C-4D1E-919F-42E49B70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1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C7B4D-FB81-4B4B-830B-7A4E919948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52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EF049-21D8-4A1B-93D8-E39AB46C9B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35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715D4-8A71-479F-8A9F-1888B11C86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31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299EF-40AF-4B94-8BF8-AFFA4A4F3C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9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E52C0-A051-4F50-A43C-5026FABE0E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02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13D22-4952-4A6D-AE05-821BB96285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10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5B450-3BBB-4DBF-A24B-A048FF77A2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78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D312D-BF38-496F-8DB9-9A55F9B8E1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8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D8AF-6471-4CC6-B0DD-263D6F8A3A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3BA8-385C-4D1E-919F-42E49B70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9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B8BD1-51C0-4A16-876A-EEA0BFF8EB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05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13BF9-BB9A-40B9-8601-3945FC5717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75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C3ED0-EB2E-43BB-9B50-038F3F55EC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32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5BB44-2673-4AF2-BC7E-1C277D68F7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9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D8AF-6471-4CC6-B0DD-263D6F8A3A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3BA8-385C-4D1E-919F-42E49B70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D8AF-6471-4CC6-B0DD-263D6F8A3A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3BA8-385C-4D1E-919F-42E49B70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5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D8AF-6471-4CC6-B0DD-263D6F8A3A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3BA8-385C-4D1E-919F-42E49B70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9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D8AF-6471-4CC6-B0DD-263D6F8A3A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3BA8-385C-4D1E-919F-42E49B70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1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D8AF-6471-4CC6-B0DD-263D6F8A3A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3BA8-385C-4D1E-919F-42E49B70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D8AF-6471-4CC6-B0DD-263D6F8A3A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3BA8-385C-4D1E-919F-42E49B70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D8AF-6471-4CC6-B0DD-263D6F8A3A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3BA8-385C-4D1E-919F-42E49B70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5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4D8AF-6471-4CC6-B0DD-263D6F8A3A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3BA8-385C-4D1E-919F-42E49B70D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2D6ECA-0E04-40FA-9C06-E8AF9684CED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7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Galactic </a:t>
            </a:r>
            <a:r>
              <a:rPr lang="en-US" smtClean="0"/>
              <a:t>Mail Part 2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6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Scores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Get points for delivering mail</a:t>
            </a:r>
          </a:p>
          <a:p>
            <a:pPr eaLnBrk="1" hangingPunct="1"/>
            <a:r>
              <a:rPr lang="en-US" altLang="en-US" smtClean="0"/>
              <a:t>Lose points for staying on a moon.</a:t>
            </a:r>
          </a:p>
          <a:p>
            <a:pPr eaLnBrk="1" hangingPunct="1"/>
            <a:r>
              <a:rPr lang="en-US" altLang="en-US" smtClean="0"/>
              <a:t>Since both of these events involve interaction with the specialmoon, we will look at the specialmoon</a:t>
            </a:r>
          </a:p>
        </p:txBody>
      </p:sp>
    </p:spTree>
    <p:extLst>
      <p:ext uri="{BB962C8B-B14F-4D97-AF65-F5344CB8AC3E}">
        <p14:creationId xmlns:p14="http://schemas.microsoft.com/office/powerpoint/2010/main" val="290710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Set the startingscore with obj_specialmoon</a:t>
            </a:r>
          </a:p>
        </p:txBody>
      </p:sp>
      <p:pic>
        <p:nvPicPr>
          <p:cNvPr id="70659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4" b="27605"/>
          <a:stretch>
            <a:fillRect/>
          </a:stretch>
        </p:blipFill>
        <p:spPr>
          <a:xfrm>
            <a:off x="2209800" y="1219200"/>
            <a:ext cx="7924800" cy="5530850"/>
          </a:xfrm>
          <a:noFill/>
        </p:spPr>
      </p:pic>
      <p:sp>
        <p:nvSpPr>
          <p:cNvPr id="129030" name="AutoShape 6"/>
          <p:cNvSpPr>
            <a:spLocks noChangeArrowheads="1"/>
          </p:cNvSpPr>
          <p:nvPr/>
        </p:nvSpPr>
        <p:spPr bwMode="auto">
          <a:xfrm>
            <a:off x="1905000" y="5562600"/>
            <a:ext cx="3200400" cy="533400"/>
          </a:xfrm>
          <a:prstGeom prst="wedgeRoundRectCallout">
            <a:avLst>
              <a:gd name="adj1" fmla="val -18551"/>
              <a:gd name="adj2" fmla="val -27738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Open the obj_specialmoon</a:t>
            </a:r>
          </a:p>
        </p:txBody>
      </p:sp>
      <p:sp>
        <p:nvSpPr>
          <p:cNvPr id="129031" name="AutoShape 7"/>
          <p:cNvSpPr>
            <a:spLocks noChangeArrowheads="1"/>
          </p:cNvSpPr>
          <p:nvPr/>
        </p:nvSpPr>
        <p:spPr bwMode="auto">
          <a:xfrm>
            <a:off x="2895600" y="1524000"/>
            <a:ext cx="3429000" cy="533400"/>
          </a:xfrm>
          <a:prstGeom prst="wedgeRoundRectCallout">
            <a:avLst>
              <a:gd name="adj1" fmla="val 37824"/>
              <a:gd name="adj2" fmla="val 1958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Open the Game Start Event</a:t>
            </a:r>
          </a:p>
        </p:txBody>
      </p:sp>
      <p:sp>
        <p:nvSpPr>
          <p:cNvPr id="68614" name="AutoShape 8"/>
          <p:cNvSpPr>
            <a:spLocks noChangeArrowheads="1"/>
          </p:cNvSpPr>
          <p:nvPr/>
        </p:nvSpPr>
        <p:spPr bwMode="auto">
          <a:xfrm>
            <a:off x="6934200" y="1447800"/>
            <a:ext cx="3581400" cy="533400"/>
          </a:xfrm>
          <a:prstGeom prst="wedgeRoundRectCallout">
            <a:avLst>
              <a:gd name="adj1" fmla="val 4875"/>
              <a:gd name="adj2" fmla="val 127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Drag in the Set Score method</a:t>
            </a:r>
          </a:p>
        </p:txBody>
      </p:sp>
      <p:sp>
        <p:nvSpPr>
          <p:cNvPr id="129033" name="AutoShape 9"/>
          <p:cNvSpPr>
            <a:spLocks noChangeArrowheads="1"/>
          </p:cNvSpPr>
          <p:nvPr/>
        </p:nvSpPr>
        <p:spPr bwMode="auto">
          <a:xfrm>
            <a:off x="7467600" y="3581400"/>
            <a:ext cx="2133600" cy="685800"/>
          </a:xfrm>
          <a:prstGeom prst="wedgeRoundRectCallout">
            <a:avLst>
              <a:gd name="adj1" fmla="val -16741"/>
              <a:gd name="adj2" fmla="val 7824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Set the starting score to 1000</a:t>
            </a:r>
          </a:p>
        </p:txBody>
      </p:sp>
      <p:sp>
        <p:nvSpPr>
          <p:cNvPr id="129034" name="AutoShape 10"/>
          <p:cNvSpPr>
            <a:spLocks noChangeArrowheads="1"/>
          </p:cNvSpPr>
          <p:nvPr/>
        </p:nvSpPr>
        <p:spPr bwMode="auto">
          <a:xfrm>
            <a:off x="6324600" y="4953000"/>
            <a:ext cx="1371600" cy="838200"/>
          </a:xfrm>
          <a:prstGeom prst="wedgeRoundRectCallout">
            <a:avLst>
              <a:gd name="adj1" fmla="val 13426"/>
              <a:gd name="adj2" fmla="val 1115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59116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 animBg="1"/>
      <p:bldP spid="129031" grpId="0" animBg="1"/>
      <p:bldP spid="68614" grpId="0" animBg="1"/>
      <p:bldP spid="129033" grpId="0" animBg="1"/>
      <p:bldP spid="1290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Taking points away when the rocket is waiting on the moon.</a:t>
            </a:r>
          </a:p>
        </p:txBody>
      </p:sp>
      <p:pic>
        <p:nvPicPr>
          <p:cNvPr id="71683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25920"/>
          <a:stretch>
            <a:fillRect/>
          </a:stretch>
        </p:blipFill>
        <p:spPr>
          <a:xfrm>
            <a:off x="2743200" y="1371600"/>
            <a:ext cx="7162800" cy="5200650"/>
          </a:xfrm>
          <a:noFill/>
        </p:spPr>
      </p:pic>
      <p:sp>
        <p:nvSpPr>
          <p:cNvPr id="131078" name="AutoShape 6"/>
          <p:cNvSpPr>
            <a:spLocks noChangeArrowheads="1"/>
          </p:cNvSpPr>
          <p:nvPr/>
        </p:nvSpPr>
        <p:spPr bwMode="auto">
          <a:xfrm>
            <a:off x="1752600" y="2514600"/>
            <a:ext cx="2286000" cy="838200"/>
          </a:xfrm>
          <a:prstGeom prst="wedgeRoundRectCallout">
            <a:avLst>
              <a:gd name="adj1" fmla="val 14444"/>
              <a:gd name="adj2" fmla="val 1909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Open the obj_landed object</a:t>
            </a:r>
          </a:p>
        </p:txBody>
      </p:sp>
      <p:sp>
        <p:nvSpPr>
          <p:cNvPr id="131079" name="AutoShape 7"/>
          <p:cNvSpPr>
            <a:spLocks noChangeArrowheads="1"/>
          </p:cNvSpPr>
          <p:nvPr/>
        </p:nvSpPr>
        <p:spPr bwMode="auto">
          <a:xfrm>
            <a:off x="1905000" y="1600200"/>
            <a:ext cx="3200400" cy="457200"/>
          </a:xfrm>
          <a:prstGeom prst="wedgeRoundRectCallout">
            <a:avLst>
              <a:gd name="adj1" fmla="val 90875"/>
              <a:gd name="adj2" fmla="val 1902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Open the End Step Event</a:t>
            </a:r>
          </a:p>
        </p:txBody>
      </p:sp>
      <p:sp>
        <p:nvSpPr>
          <p:cNvPr id="131080" name="AutoShape 8"/>
          <p:cNvSpPr>
            <a:spLocks noChangeArrowheads="1"/>
          </p:cNvSpPr>
          <p:nvPr/>
        </p:nvSpPr>
        <p:spPr bwMode="auto">
          <a:xfrm>
            <a:off x="6934200" y="1371600"/>
            <a:ext cx="3124200" cy="762000"/>
          </a:xfrm>
          <a:prstGeom prst="wedgeRoundRectCallout">
            <a:avLst>
              <a:gd name="adj1" fmla="val 14176"/>
              <a:gd name="adj2" fmla="val 1156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Drag a Set Score method into the actions.</a:t>
            </a:r>
          </a:p>
        </p:txBody>
      </p:sp>
      <p:sp>
        <p:nvSpPr>
          <p:cNvPr id="131081" name="AutoShape 9"/>
          <p:cNvSpPr>
            <a:spLocks noChangeArrowheads="1"/>
          </p:cNvSpPr>
          <p:nvPr/>
        </p:nvSpPr>
        <p:spPr bwMode="auto">
          <a:xfrm>
            <a:off x="7848600" y="3352800"/>
            <a:ext cx="2514600" cy="990600"/>
          </a:xfrm>
          <a:prstGeom prst="wedgeRoundRectCallout">
            <a:avLst>
              <a:gd name="adj1" fmla="val -34532"/>
              <a:gd name="adj2" fmla="val 8285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Enter a score of -1, so it will take away from the score.</a:t>
            </a:r>
          </a:p>
        </p:txBody>
      </p:sp>
      <p:sp>
        <p:nvSpPr>
          <p:cNvPr id="131082" name="AutoShape 10"/>
          <p:cNvSpPr>
            <a:spLocks noChangeArrowheads="1"/>
          </p:cNvSpPr>
          <p:nvPr/>
        </p:nvSpPr>
        <p:spPr bwMode="auto">
          <a:xfrm>
            <a:off x="1524000" y="5029200"/>
            <a:ext cx="8915400" cy="838200"/>
          </a:xfrm>
          <a:prstGeom prst="wedgeRoundRectCallout">
            <a:avLst>
              <a:gd name="adj1" fmla="val 24037"/>
              <a:gd name="adj2" fmla="val 625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Check relative so it lowers the score rather than replacing the score with a  -1.  This will take 1 point away every step, or 30 points per second!!</a:t>
            </a:r>
          </a:p>
        </p:txBody>
      </p:sp>
    </p:spTree>
    <p:extLst>
      <p:ext uri="{BB962C8B-B14F-4D97-AF65-F5344CB8AC3E}">
        <p14:creationId xmlns:p14="http://schemas.microsoft.com/office/powerpoint/2010/main" val="143557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 animBg="1"/>
      <p:bldP spid="131079" grpId="0" animBg="1"/>
      <p:bldP spid="131080" grpId="0" animBg="1"/>
      <p:bldP spid="131081" grpId="0" animBg="1"/>
      <p:bldP spid="1310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Add 500 points when the Rocket initially lands on the moon.</a:t>
            </a:r>
          </a:p>
        </p:txBody>
      </p:sp>
      <p:pic>
        <p:nvPicPr>
          <p:cNvPr id="72707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3" b="25920"/>
          <a:stretch>
            <a:fillRect/>
          </a:stretch>
        </p:blipFill>
        <p:spPr>
          <a:xfrm>
            <a:off x="1981200" y="1341438"/>
            <a:ext cx="7848600" cy="5516562"/>
          </a:xfrm>
          <a:noFill/>
        </p:spPr>
      </p:pic>
      <p:sp>
        <p:nvSpPr>
          <p:cNvPr id="133126" name="AutoShape 6"/>
          <p:cNvSpPr>
            <a:spLocks noChangeArrowheads="1"/>
          </p:cNvSpPr>
          <p:nvPr/>
        </p:nvSpPr>
        <p:spPr bwMode="auto">
          <a:xfrm>
            <a:off x="1828800" y="2209800"/>
            <a:ext cx="2133600" cy="381000"/>
          </a:xfrm>
          <a:prstGeom prst="wedgeRoundRectCallout">
            <a:avLst>
              <a:gd name="adj1" fmla="val -20611"/>
              <a:gd name="adj2" fmla="val 6087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Select obj_flying</a:t>
            </a:r>
          </a:p>
        </p:txBody>
      </p:sp>
      <p:sp>
        <p:nvSpPr>
          <p:cNvPr id="133127" name="AutoShape 7"/>
          <p:cNvSpPr>
            <a:spLocks noChangeArrowheads="1"/>
          </p:cNvSpPr>
          <p:nvPr/>
        </p:nvSpPr>
        <p:spPr bwMode="auto">
          <a:xfrm>
            <a:off x="2057400" y="1524000"/>
            <a:ext cx="4267200" cy="609600"/>
          </a:xfrm>
          <a:prstGeom prst="wedgeRoundRectCallout">
            <a:avLst>
              <a:gd name="adj1" fmla="val 30731"/>
              <a:gd name="adj2" fmla="val 1664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Select the collision with obj_moon event.</a:t>
            </a:r>
          </a:p>
        </p:txBody>
      </p:sp>
      <p:sp>
        <p:nvSpPr>
          <p:cNvPr id="133128" name="AutoShape 8"/>
          <p:cNvSpPr>
            <a:spLocks noChangeArrowheads="1"/>
          </p:cNvSpPr>
          <p:nvPr/>
        </p:nvSpPr>
        <p:spPr bwMode="auto">
          <a:xfrm>
            <a:off x="7010400" y="1371600"/>
            <a:ext cx="3657600" cy="685800"/>
          </a:xfrm>
          <a:prstGeom prst="wedgeRoundRectCallout">
            <a:avLst>
              <a:gd name="adj1" fmla="val -9981"/>
              <a:gd name="adj2" fmla="val 1099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Drag in a Set Score method into the actions window.</a:t>
            </a:r>
          </a:p>
        </p:txBody>
      </p:sp>
      <p:sp>
        <p:nvSpPr>
          <p:cNvPr id="133129" name="AutoShape 9"/>
          <p:cNvSpPr>
            <a:spLocks noChangeArrowheads="1"/>
          </p:cNvSpPr>
          <p:nvPr/>
        </p:nvSpPr>
        <p:spPr bwMode="auto">
          <a:xfrm>
            <a:off x="7467600" y="3657600"/>
            <a:ext cx="2438400" cy="762000"/>
          </a:xfrm>
          <a:prstGeom prst="wedgeRoundRectCallout">
            <a:avLst>
              <a:gd name="adj1" fmla="val -32421"/>
              <a:gd name="adj2" fmla="val 872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Give it a new score of 500.</a:t>
            </a:r>
          </a:p>
        </p:txBody>
      </p:sp>
      <p:sp>
        <p:nvSpPr>
          <p:cNvPr id="133130" name="AutoShape 10"/>
          <p:cNvSpPr>
            <a:spLocks noChangeArrowheads="1"/>
          </p:cNvSpPr>
          <p:nvPr/>
        </p:nvSpPr>
        <p:spPr bwMode="auto">
          <a:xfrm>
            <a:off x="5105400" y="5029200"/>
            <a:ext cx="3733800" cy="685800"/>
          </a:xfrm>
          <a:prstGeom prst="wedgeRoundRectCallout">
            <a:avLst>
              <a:gd name="adj1" fmla="val 22319"/>
              <a:gd name="adj2" fmla="val 1206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Click on Relative so it will be added to your score.</a:t>
            </a:r>
          </a:p>
        </p:txBody>
      </p:sp>
    </p:spTree>
    <p:extLst>
      <p:ext uri="{BB962C8B-B14F-4D97-AF65-F5344CB8AC3E}">
        <p14:creationId xmlns:p14="http://schemas.microsoft.com/office/powerpoint/2010/main" val="4450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animBg="1"/>
      <p:bldP spid="133127" grpId="0" animBg="1"/>
      <p:bldP spid="133128" grpId="0" animBg="1"/>
      <p:bldP spid="133129" grpId="0" animBg="1"/>
      <p:bldP spid="1331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Play a sound when you score.</a:t>
            </a:r>
          </a:p>
        </p:txBody>
      </p:sp>
      <p:pic>
        <p:nvPicPr>
          <p:cNvPr id="73731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4" b="22554"/>
          <a:stretch>
            <a:fillRect/>
          </a:stretch>
        </p:blipFill>
        <p:spPr>
          <a:xfrm>
            <a:off x="1828800" y="914400"/>
            <a:ext cx="7924800" cy="5918200"/>
          </a:xfrm>
          <a:noFill/>
        </p:spPr>
      </p:pic>
      <p:sp>
        <p:nvSpPr>
          <p:cNvPr id="135177" name="AutoShape 9"/>
          <p:cNvSpPr>
            <a:spLocks noChangeArrowheads="1"/>
          </p:cNvSpPr>
          <p:nvPr/>
        </p:nvSpPr>
        <p:spPr bwMode="auto">
          <a:xfrm>
            <a:off x="6248400" y="838200"/>
            <a:ext cx="3505200" cy="838200"/>
          </a:xfrm>
          <a:prstGeom prst="wedgeRoundRectCallout">
            <a:avLst>
              <a:gd name="adj1" fmla="val 14630"/>
              <a:gd name="adj2" fmla="val 2513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Drag in a Play Sound method into the actions window</a:t>
            </a:r>
          </a:p>
        </p:txBody>
      </p:sp>
      <p:sp>
        <p:nvSpPr>
          <p:cNvPr id="73733" name="AutoShape 10"/>
          <p:cNvSpPr>
            <a:spLocks noChangeArrowheads="1"/>
          </p:cNvSpPr>
          <p:nvPr/>
        </p:nvSpPr>
        <p:spPr bwMode="auto">
          <a:xfrm>
            <a:off x="2057400" y="1219200"/>
            <a:ext cx="3733800" cy="1066800"/>
          </a:xfrm>
          <a:prstGeom prst="wedgeRoundRectCallout">
            <a:avLst>
              <a:gd name="adj1" fmla="val -45537"/>
              <a:gd name="adj2" fmla="val 699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Still with obj_flying and in the Collision with obj_moon event.</a:t>
            </a:r>
          </a:p>
        </p:txBody>
      </p:sp>
      <p:sp>
        <p:nvSpPr>
          <p:cNvPr id="135179" name="AutoShape 11"/>
          <p:cNvSpPr>
            <a:spLocks noChangeArrowheads="1"/>
          </p:cNvSpPr>
          <p:nvPr/>
        </p:nvSpPr>
        <p:spPr bwMode="auto">
          <a:xfrm>
            <a:off x="6096000" y="3810000"/>
            <a:ext cx="2743200" cy="457200"/>
          </a:xfrm>
          <a:prstGeom prst="wedgeRoundRectCallout">
            <a:avLst>
              <a:gd name="adj1" fmla="val 18171"/>
              <a:gd name="adj2" fmla="val 1399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Select sound_bonus</a:t>
            </a:r>
          </a:p>
        </p:txBody>
      </p:sp>
      <p:sp>
        <p:nvSpPr>
          <p:cNvPr id="135180" name="AutoShape 12"/>
          <p:cNvSpPr>
            <a:spLocks noChangeArrowheads="1"/>
          </p:cNvSpPr>
          <p:nvPr/>
        </p:nvSpPr>
        <p:spPr bwMode="auto">
          <a:xfrm>
            <a:off x="4876800" y="5334000"/>
            <a:ext cx="1828800" cy="381000"/>
          </a:xfrm>
          <a:prstGeom prst="wedgeRoundRectCallout">
            <a:avLst>
              <a:gd name="adj1" fmla="val -7986"/>
              <a:gd name="adj2" fmla="val 260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OK</a:t>
            </a:r>
          </a:p>
        </p:txBody>
      </p:sp>
      <p:sp>
        <p:nvSpPr>
          <p:cNvPr id="71688" name="AutoShape 13"/>
          <p:cNvSpPr>
            <a:spLocks noChangeArrowheads="1"/>
          </p:cNvSpPr>
          <p:nvPr/>
        </p:nvSpPr>
        <p:spPr bwMode="auto">
          <a:xfrm>
            <a:off x="2590800" y="3352800"/>
            <a:ext cx="2209800" cy="1219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Time to Test your game!!</a:t>
            </a:r>
          </a:p>
        </p:txBody>
      </p:sp>
    </p:spTree>
    <p:extLst>
      <p:ext uri="{BB962C8B-B14F-4D97-AF65-F5344CB8AC3E}">
        <p14:creationId xmlns:p14="http://schemas.microsoft.com/office/powerpoint/2010/main" val="373243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7" grpId="0" animBg="1"/>
      <p:bldP spid="135179" grpId="0" animBg="1"/>
      <p:bldP spid="135180" grpId="0" animBg="1"/>
      <p:bldP spid="716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Levels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What happens now when you complete all of the levels?</a:t>
            </a:r>
          </a:p>
          <a:p>
            <a:pPr eaLnBrk="1" hangingPunct="1"/>
            <a:r>
              <a:rPr lang="en-US" altLang="en-US" sz="2800"/>
              <a:t>Next we will look at adding more levels to the game.</a:t>
            </a:r>
          </a:p>
          <a:p>
            <a:pPr eaLnBrk="1" hangingPunct="1"/>
            <a:r>
              <a:rPr lang="en-US" altLang="en-US" sz="2800"/>
              <a:t>We’ll do this by adding more rooms.</a:t>
            </a:r>
          </a:p>
          <a:p>
            <a:pPr eaLnBrk="1" hangingPunct="1"/>
            <a:r>
              <a:rPr lang="en-US" altLang="en-US" sz="2800"/>
              <a:t>The order of rooms, determines the order of levels.</a:t>
            </a:r>
          </a:p>
          <a:p>
            <a:pPr eaLnBrk="1" hangingPunct="1"/>
            <a:r>
              <a:rPr lang="en-US" altLang="en-US" sz="2800"/>
              <a:t>If you need to change this order, just drag and drop the rooms into the correct location.</a:t>
            </a:r>
          </a:p>
        </p:txBody>
      </p:sp>
    </p:spTree>
    <p:extLst>
      <p:ext uri="{BB962C8B-B14F-4D97-AF65-F5344CB8AC3E}">
        <p14:creationId xmlns:p14="http://schemas.microsoft.com/office/powerpoint/2010/main" val="4236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010400" y="274638"/>
            <a:ext cx="3200400" cy="2773362"/>
          </a:xfrm>
        </p:spPr>
        <p:txBody>
          <a:bodyPr/>
          <a:lstStyle/>
          <a:p>
            <a:pPr eaLnBrk="1" hangingPunct="1"/>
            <a:r>
              <a:rPr lang="en-US" altLang="en-US" smtClean="0"/>
              <a:t>Making the new room</a:t>
            </a:r>
          </a:p>
        </p:txBody>
      </p:sp>
      <p:pic>
        <p:nvPicPr>
          <p:cNvPr id="75779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3" b="24237"/>
          <a:stretch>
            <a:fillRect/>
          </a:stretch>
        </p:blipFill>
        <p:spPr>
          <a:xfrm>
            <a:off x="1524001" y="0"/>
            <a:ext cx="5273675" cy="6858000"/>
          </a:xfrm>
          <a:noFill/>
        </p:spPr>
      </p:pic>
      <p:sp>
        <p:nvSpPr>
          <p:cNvPr id="75780" name="AutoShape 6"/>
          <p:cNvSpPr>
            <a:spLocks noChangeArrowheads="1"/>
          </p:cNvSpPr>
          <p:nvPr/>
        </p:nvSpPr>
        <p:spPr bwMode="auto">
          <a:xfrm>
            <a:off x="3810000" y="2743200"/>
            <a:ext cx="1905000" cy="1295400"/>
          </a:xfrm>
          <a:prstGeom prst="wedgeRoundRectCallout">
            <a:avLst>
              <a:gd name="adj1" fmla="val -50583"/>
              <a:gd name="adj2" fmla="val 1651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Right click on room_first and select Duplicate.</a:t>
            </a:r>
          </a:p>
        </p:txBody>
      </p:sp>
    </p:spTree>
    <p:extLst>
      <p:ext uri="{BB962C8B-B14F-4D97-AF65-F5344CB8AC3E}">
        <p14:creationId xmlns:p14="http://schemas.microsoft.com/office/powerpoint/2010/main" val="9569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Name the Room</a:t>
            </a:r>
          </a:p>
        </p:txBody>
      </p:sp>
      <p:pic>
        <p:nvPicPr>
          <p:cNvPr id="76803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5" b="32655"/>
          <a:stretch>
            <a:fillRect/>
          </a:stretch>
        </p:blipFill>
        <p:spPr>
          <a:xfrm>
            <a:off x="1524000" y="838201"/>
            <a:ext cx="7162800" cy="5775325"/>
          </a:xfrm>
          <a:noFill/>
        </p:spPr>
      </p:pic>
      <p:sp>
        <p:nvSpPr>
          <p:cNvPr id="141319" name="AutoShape 7"/>
          <p:cNvSpPr>
            <a:spLocks noChangeArrowheads="1"/>
          </p:cNvSpPr>
          <p:nvPr/>
        </p:nvSpPr>
        <p:spPr bwMode="auto">
          <a:xfrm>
            <a:off x="4572000" y="1371600"/>
            <a:ext cx="4038600" cy="914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Select the settings tab.</a:t>
            </a:r>
          </a:p>
        </p:txBody>
      </p:sp>
      <p:sp>
        <p:nvSpPr>
          <p:cNvPr id="141320" name="AutoShape 8"/>
          <p:cNvSpPr>
            <a:spLocks noChangeArrowheads="1"/>
          </p:cNvSpPr>
          <p:nvPr/>
        </p:nvSpPr>
        <p:spPr bwMode="auto">
          <a:xfrm>
            <a:off x="5867400" y="2590800"/>
            <a:ext cx="4419600" cy="914400"/>
          </a:xfrm>
          <a:prstGeom prst="wedgeRoundRectCallout">
            <a:avLst>
              <a:gd name="adj1" fmla="val -66056"/>
              <a:gd name="adj2" fmla="val 45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Rename the room to room_second.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On original games you can pick your room names.</a:t>
            </a:r>
          </a:p>
        </p:txBody>
      </p:sp>
    </p:spTree>
    <p:extLst>
      <p:ext uri="{BB962C8B-B14F-4D97-AF65-F5344CB8AC3E}">
        <p14:creationId xmlns:p14="http://schemas.microsoft.com/office/powerpoint/2010/main" val="295345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 animBg="1"/>
      <p:bldP spid="1413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Change the number of objects in the new room</a:t>
            </a:r>
          </a:p>
        </p:txBody>
      </p:sp>
      <p:pic>
        <p:nvPicPr>
          <p:cNvPr id="77827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5" b="14136"/>
          <a:stretch>
            <a:fillRect/>
          </a:stretch>
        </p:blipFill>
        <p:spPr>
          <a:xfrm>
            <a:off x="1524000" y="1371600"/>
            <a:ext cx="8077200" cy="5308600"/>
          </a:xfrm>
          <a:noFill/>
        </p:spPr>
      </p:pic>
      <p:sp>
        <p:nvSpPr>
          <p:cNvPr id="143366" name="AutoShape 6"/>
          <p:cNvSpPr>
            <a:spLocks noChangeArrowheads="1"/>
          </p:cNvSpPr>
          <p:nvPr/>
        </p:nvSpPr>
        <p:spPr bwMode="auto">
          <a:xfrm>
            <a:off x="4800600" y="1676400"/>
            <a:ext cx="5562600" cy="609600"/>
          </a:xfrm>
          <a:prstGeom prst="wedgeRoundRectCallout">
            <a:avLst>
              <a:gd name="adj1" fmla="val -18606"/>
              <a:gd name="adj2" fmla="val 1367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Make sure there is one and only one obj_specialmoon and obj_landed</a:t>
            </a:r>
          </a:p>
        </p:txBody>
      </p:sp>
    </p:spTree>
    <p:extLst>
      <p:ext uri="{BB962C8B-B14F-4D97-AF65-F5344CB8AC3E}">
        <p14:creationId xmlns:p14="http://schemas.microsoft.com/office/powerpoint/2010/main" val="2468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Getting to the new room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When: When there are no moons remaining</a:t>
            </a:r>
          </a:p>
          <a:p>
            <a:pPr eaLnBrk="1" hangingPunct="1"/>
            <a:r>
              <a:rPr lang="en-US" altLang="en-US" smtClean="0"/>
              <a:t>We need to have the game check. If there are no moons remaining, then go onto the next level, otherwise continue on the current level.</a:t>
            </a:r>
          </a:p>
        </p:txBody>
      </p:sp>
    </p:spTree>
    <p:extLst>
      <p:ext uri="{BB962C8B-B14F-4D97-AF65-F5344CB8AC3E}">
        <p14:creationId xmlns:p14="http://schemas.microsoft.com/office/powerpoint/2010/main" val="8161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Winning and Losing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Exploding Asteroids</a:t>
            </a:r>
          </a:p>
          <a:p>
            <a:pPr eaLnBrk="1" hangingPunct="1"/>
            <a:r>
              <a:rPr lang="en-US" altLang="en-US" smtClean="0"/>
              <a:t>Including Scoring</a:t>
            </a:r>
          </a:p>
          <a:p>
            <a:pPr eaLnBrk="1" hangingPunct="1"/>
            <a:r>
              <a:rPr lang="en-US" altLang="en-US" smtClean="0"/>
              <a:t>Adding Levels</a:t>
            </a:r>
          </a:p>
          <a:p>
            <a:pPr eaLnBrk="1" hangingPunct="1"/>
            <a:r>
              <a:rPr lang="en-US" altLang="en-US" smtClean="0"/>
              <a:t>And more</a:t>
            </a:r>
          </a:p>
        </p:txBody>
      </p:sp>
    </p:spTree>
    <p:extLst>
      <p:ext uri="{BB962C8B-B14F-4D97-AF65-F5344CB8AC3E}">
        <p14:creationId xmlns:p14="http://schemas.microsoft.com/office/powerpoint/2010/main" val="135750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Checking if ‘0’ moons</a:t>
            </a:r>
          </a:p>
        </p:txBody>
      </p:sp>
      <p:pic>
        <p:nvPicPr>
          <p:cNvPr id="79875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50" b="19186"/>
          <a:stretch>
            <a:fillRect/>
          </a:stretch>
        </p:blipFill>
        <p:spPr>
          <a:xfrm>
            <a:off x="2286000" y="1143001"/>
            <a:ext cx="7162800" cy="5768975"/>
          </a:xfrm>
          <a:noFill/>
        </p:spPr>
      </p:pic>
      <p:sp>
        <p:nvSpPr>
          <p:cNvPr id="146439" name="AutoShape 7"/>
          <p:cNvSpPr>
            <a:spLocks noChangeArrowheads="1"/>
          </p:cNvSpPr>
          <p:nvPr/>
        </p:nvSpPr>
        <p:spPr bwMode="auto">
          <a:xfrm>
            <a:off x="1524000" y="1143000"/>
            <a:ext cx="2590800" cy="685800"/>
          </a:xfrm>
          <a:prstGeom prst="wedgeRoundRectCallout">
            <a:avLst>
              <a:gd name="adj1" fmla="val -4718"/>
              <a:gd name="adj2" fmla="val 4884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Open the obj_flying object</a:t>
            </a:r>
          </a:p>
        </p:txBody>
      </p:sp>
      <p:sp>
        <p:nvSpPr>
          <p:cNvPr id="146440" name="AutoShape 8"/>
          <p:cNvSpPr>
            <a:spLocks noChangeArrowheads="1"/>
          </p:cNvSpPr>
          <p:nvPr/>
        </p:nvSpPr>
        <p:spPr bwMode="auto">
          <a:xfrm>
            <a:off x="4800600" y="1295400"/>
            <a:ext cx="4419600" cy="685800"/>
          </a:xfrm>
          <a:prstGeom prst="wedgeRoundRectCallout">
            <a:avLst>
              <a:gd name="adj1" fmla="val -29491"/>
              <a:gd name="adj2" fmla="val 1331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Select the collision with obj_moon event</a:t>
            </a:r>
          </a:p>
        </p:txBody>
      </p:sp>
      <p:sp>
        <p:nvSpPr>
          <p:cNvPr id="146441" name="AutoShape 9"/>
          <p:cNvSpPr>
            <a:spLocks noChangeArrowheads="1"/>
          </p:cNvSpPr>
          <p:nvPr/>
        </p:nvSpPr>
        <p:spPr bwMode="auto">
          <a:xfrm>
            <a:off x="8229600" y="3581400"/>
            <a:ext cx="2209800" cy="1295400"/>
          </a:xfrm>
          <a:prstGeom prst="wedgeRoundRectCallout">
            <a:avLst>
              <a:gd name="adj1" fmla="val -34125"/>
              <a:gd name="adj2" fmla="val -11017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Drag the Test Instance Count method into the Actions window</a:t>
            </a:r>
          </a:p>
        </p:txBody>
      </p:sp>
      <p:sp>
        <p:nvSpPr>
          <p:cNvPr id="146442" name="AutoShape 10"/>
          <p:cNvSpPr>
            <a:spLocks noChangeArrowheads="1"/>
          </p:cNvSpPr>
          <p:nvPr/>
        </p:nvSpPr>
        <p:spPr bwMode="auto">
          <a:xfrm>
            <a:off x="1524000" y="5257800"/>
            <a:ext cx="3657600" cy="914400"/>
          </a:xfrm>
          <a:prstGeom prst="wedgeRoundRectCallout">
            <a:avLst>
              <a:gd name="adj1" fmla="val 71356"/>
              <a:gd name="adj2" fmla="val -824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Checking for the number of instance of obj_moon are remaining.</a:t>
            </a:r>
          </a:p>
        </p:txBody>
      </p:sp>
      <p:sp>
        <p:nvSpPr>
          <p:cNvPr id="146443" name="AutoShape 11"/>
          <p:cNvSpPr>
            <a:spLocks noChangeArrowheads="1"/>
          </p:cNvSpPr>
          <p:nvPr/>
        </p:nvSpPr>
        <p:spPr bwMode="auto">
          <a:xfrm>
            <a:off x="6934200" y="5638800"/>
            <a:ext cx="3429000" cy="914400"/>
          </a:xfrm>
          <a:prstGeom prst="wedgeRoundRectCallout">
            <a:avLst>
              <a:gd name="adj1" fmla="val -51806"/>
              <a:gd name="adj2" fmla="val -97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This will be true if there are ‘0’ obj_moons remaining.</a:t>
            </a:r>
          </a:p>
        </p:txBody>
      </p:sp>
    </p:spTree>
    <p:extLst>
      <p:ext uri="{BB962C8B-B14F-4D97-AF65-F5344CB8AC3E}">
        <p14:creationId xmlns:p14="http://schemas.microsoft.com/office/powerpoint/2010/main" val="101526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9" grpId="0" animBg="1"/>
      <p:bldP spid="146440" grpId="0" animBg="1"/>
      <p:bldP spid="146441" grpId="0" animBg="1"/>
      <p:bldP spid="146442" grpId="0" animBg="1"/>
      <p:bldP spid="1464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Blocking in Commands </a:t>
            </a:r>
          </a:p>
        </p:txBody>
      </p:sp>
      <p:pic>
        <p:nvPicPr>
          <p:cNvPr id="80899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88" b="40237"/>
          <a:stretch>
            <a:fillRect/>
          </a:stretch>
        </p:blipFill>
        <p:spPr>
          <a:xfrm>
            <a:off x="1524000" y="914401"/>
            <a:ext cx="9144000" cy="5368925"/>
          </a:xfrm>
          <a:noFill/>
        </p:spPr>
      </p:pic>
      <p:sp>
        <p:nvSpPr>
          <p:cNvPr id="148488" name="AutoShape 8"/>
          <p:cNvSpPr>
            <a:spLocks noChangeArrowheads="1"/>
          </p:cNvSpPr>
          <p:nvPr/>
        </p:nvSpPr>
        <p:spPr bwMode="auto">
          <a:xfrm>
            <a:off x="5029200" y="1295400"/>
            <a:ext cx="4267200" cy="762000"/>
          </a:xfrm>
          <a:prstGeom prst="wedgeRoundRectCallout">
            <a:avLst>
              <a:gd name="adj1" fmla="val 51153"/>
              <a:gd name="adj2" fmla="val 2739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Drag a Start Block into the Action window</a:t>
            </a:r>
          </a:p>
        </p:txBody>
      </p:sp>
      <p:sp>
        <p:nvSpPr>
          <p:cNvPr id="148489" name="AutoShape 9"/>
          <p:cNvSpPr>
            <a:spLocks noChangeArrowheads="1"/>
          </p:cNvSpPr>
          <p:nvPr/>
        </p:nvSpPr>
        <p:spPr bwMode="auto">
          <a:xfrm>
            <a:off x="3048000" y="3962400"/>
            <a:ext cx="3810000" cy="1524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Between the Start Block and the End Block will go all of the actions you want to occur when there are no moons left</a:t>
            </a:r>
          </a:p>
        </p:txBody>
      </p:sp>
    </p:spTree>
    <p:extLst>
      <p:ext uri="{BB962C8B-B14F-4D97-AF65-F5344CB8AC3E}">
        <p14:creationId xmlns:p14="http://schemas.microsoft.com/office/powerpoint/2010/main" val="273847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8" grpId="0" animBg="1"/>
      <p:bldP spid="1484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Let the Game Pause for a Second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27605"/>
          <a:stretch>
            <a:fillRect/>
          </a:stretch>
        </p:blipFill>
        <p:spPr>
          <a:xfrm>
            <a:off x="1524000" y="1447801"/>
            <a:ext cx="7620000" cy="5407025"/>
          </a:xfrm>
          <a:noFill/>
        </p:spPr>
      </p:pic>
      <p:sp>
        <p:nvSpPr>
          <p:cNvPr id="150535" name="AutoShape 7"/>
          <p:cNvSpPr>
            <a:spLocks noChangeArrowheads="1"/>
          </p:cNvSpPr>
          <p:nvPr/>
        </p:nvSpPr>
        <p:spPr bwMode="auto">
          <a:xfrm>
            <a:off x="5410200" y="1524000"/>
            <a:ext cx="4343400" cy="685800"/>
          </a:xfrm>
          <a:prstGeom prst="wedgeRoundRectCallout">
            <a:avLst>
              <a:gd name="adj1" fmla="val 18713"/>
              <a:gd name="adj2" fmla="val 125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Drag a Sleep method into the Actions window.</a:t>
            </a:r>
          </a:p>
        </p:txBody>
      </p:sp>
      <p:sp>
        <p:nvSpPr>
          <p:cNvPr id="150536" name="AutoShape 8"/>
          <p:cNvSpPr>
            <a:spLocks noChangeArrowheads="1"/>
          </p:cNvSpPr>
          <p:nvPr/>
        </p:nvSpPr>
        <p:spPr bwMode="auto">
          <a:xfrm>
            <a:off x="4114800" y="3505200"/>
            <a:ext cx="2133600" cy="762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1000 ms = 1 second</a:t>
            </a:r>
          </a:p>
        </p:txBody>
      </p:sp>
    </p:spTree>
    <p:extLst>
      <p:ext uri="{BB962C8B-B14F-4D97-AF65-F5344CB8AC3E}">
        <p14:creationId xmlns:p14="http://schemas.microsoft.com/office/powerpoint/2010/main" val="270343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5" grpId="0" animBg="1"/>
      <p:bldP spid="1505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Give 1000 pts for completing the level</a:t>
            </a:r>
          </a:p>
        </p:txBody>
      </p:sp>
      <p:pic>
        <p:nvPicPr>
          <p:cNvPr id="82947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29288"/>
          <a:stretch>
            <a:fillRect/>
          </a:stretch>
        </p:blipFill>
        <p:spPr>
          <a:xfrm>
            <a:off x="1981200" y="1447800"/>
            <a:ext cx="7696200" cy="5334000"/>
          </a:xfrm>
          <a:noFill/>
        </p:spPr>
      </p:pic>
      <p:sp>
        <p:nvSpPr>
          <p:cNvPr id="152583" name="AutoShape 7"/>
          <p:cNvSpPr>
            <a:spLocks noChangeArrowheads="1"/>
          </p:cNvSpPr>
          <p:nvPr/>
        </p:nvSpPr>
        <p:spPr bwMode="auto">
          <a:xfrm>
            <a:off x="6248400" y="1143000"/>
            <a:ext cx="3810000" cy="1295400"/>
          </a:xfrm>
          <a:prstGeom prst="wedgeRoundRectCallout">
            <a:avLst>
              <a:gd name="adj1" fmla="val 11083"/>
              <a:gd name="adj2" fmla="val 75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Drag a Set Score method into the Actions window</a:t>
            </a:r>
          </a:p>
        </p:txBody>
      </p:sp>
      <p:sp>
        <p:nvSpPr>
          <p:cNvPr id="152584" name="AutoShape 8"/>
          <p:cNvSpPr>
            <a:spLocks noChangeArrowheads="1"/>
          </p:cNvSpPr>
          <p:nvPr/>
        </p:nvSpPr>
        <p:spPr bwMode="auto">
          <a:xfrm>
            <a:off x="4648200" y="3733800"/>
            <a:ext cx="4038600" cy="533400"/>
          </a:xfrm>
          <a:prstGeom prst="wedgeRoundRectCallout">
            <a:avLst>
              <a:gd name="adj1" fmla="val -37972"/>
              <a:gd name="adj2" fmla="val 11637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Enter the 1000 points</a:t>
            </a:r>
          </a:p>
        </p:txBody>
      </p:sp>
      <p:sp>
        <p:nvSpPr>
          <p:cNvPr id="152585" name="AutoShape 9"/>
          <p:cNvSpPr>
            <a:spLocks noChangeArrowheads="1"/>
          </p:cNvSpPr>
          <p:nvPr/>
        </p:nvSpPr>
        <p:spPr bwMode="auto">
          <a:xfrm>
            <a:off x="4495800" y="4876800"/>
            <a:ext cx="4572000" cy="838200"/>
          </a:xfrm>
          <a:prstGeom prst="wedgeRoundRectCallout">
            <a:avLst>
              <a:gd name="adj1" fmla="val -42046"/>
              <a:gd name="adj2" fmla="val 83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Check Relative so it will be added to the score.</a:t>
            </a:r>
          </a:p>
        </p:txBody>
      </p:sp>
    </p:spTree>
    <p:extLst>
      <p:ext uri="{BB962C8B-B14F-4D97-AF65-F5344CB8AC3E}">
        <p14:creationId xmlns:p14="http://schemas.microsoft.com/office/powerpoint/2010/main" val="168196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3" grpId="0" animBg="1"/>
      <p:bldP spid="152584" grpId="0" animBg="1"/>
      <p:bldP spid="1525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Go to the Next Room</a:t>
            </a:r>
          </a:p>
        </p:txBody>
      </p:sp>
      <p:pic>
        <p:nvPicPr>
          <p:cNvPr id="83971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24237"/>
          <a:stretch>
            <a:fillRect/>
          </a:stretch>
        </p:blipFill>
        <p:spPr>
          <a:xfrm>
            <a:off x="1828800" y="838201"/>
            <a:ext cx="8077200" cy="5997575"/>
          </a:xfrm>
          <a:noFill/>
        </p:spPr>
      </p:pic>
      <p:sp>
        <p:nvSpPr>
          <p:cNvPr id="154631" name="AutoShape 7"/>
          <p:cNvSpPr>
            <a:spLocks noChangeArrowheads="1"/>
          </p:cNvSpPr>
          <p:nvPr/>
        </p:nvSpPr>
        <p:spPr bwMode="auto">
          <a:xfrm>
            <a:off x="7239000" y="1143000"/>
            <a:ext cx="2514600" cy="990600"/>
          </a:xfrm>
          <a:prstGeom prst="wedgeRoundRectCallout">
            <a:avLst>
              <a:gd name="adj1" fmla="val 23801"/>
              <a:gd name="adj2" fmla="val 22388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Drag a Next Room method into the Actions window.</a:t>
            </a:r>
          </a:p>
        </p:txBody>
      </p:sp>
      <p:sp>
        <p:nvSpPr>
          <p:cNvPr id="154632" name="AutoShape 8"/>
          <p:cNvSpPr>
            <a:spLocks noChangeArrowheads="1"/>
          </p:cNvSpPr>
          <p:nvPr/>
        </p:nvSpPr>
        <p:spPr bwMode="auto">
          <a:xfrm>
            <a:off x="3352800" y="4953000"/>
            <a:ext cx="2895600" cy="990600"/>
          </a:xfrm>
          <a:prstGeom prst="wedgeRoundRectCallout">
            <a:avLst>
              <a:gd name="adj1" fmla="val 53620"/>
              <a:gd name="adj2" fmla="val -7163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I’ll not add a transition.  You can if you want.</a:t>
            </a:r>
          </a:p>
        </p:txBody>
      </p:sp>
    </p:spTree>
    <p:extLst>
      <p:ext uri="{BB962C8B-B14F-4D97-AF65-F5344CB8AC3E}">
        <p14:creationId xmlns:p14="http://schemas.microsoft.com/office/powerpoint/2010/main" val="24010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1" grpId="0" animBg="1"/>
      <p:bldP spid="1546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End the Block</a:t>
            </a:r>
          </a:p>
        </p:txBody>
      </p:sp>
      <p:pic>
        <p:nvPicPr>
          <p:cNvPr id="84995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39389"/>
          <a:stretch>
            <a:fillRect/>
          </a:stretch>
        </p:blipFill>
        <p:spPr>
          <a:xfrm>
            <a:off x="1524000" y="1447800"/>
            <a:ext cx="8915400" cy="5295900"/>
          </a:xfrm>
          <a:noFill/>
        </p:spPr>
      </p:pic>
      <p:sp>
        <p:nvSpPr>
          <p:cNvPr id="156679" name="AutoShape 7"/>
          <p:cNvSpPr>
            <a:spLocks noChangeArrowheads="1"/>
          </p:cNvSpPr>
          <p:nvPr/>
        </p:nvSpPr>
        <p:spPr bwMode="auto">
          <a:xfrm>
            <a:off x="4724400" y="1676400"/>
            <a:ext cx="5029200" cy="1066800"/>
          </a:xfrm>
          <a:prstGeom prst="wedgeRoundRectCallout">
            <a:avLst>
              <a:gd name="adj1" fmla="val 38227"/>
              <a:gd name="adj2" fmla="val 2183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Drag End Block into the actions window.</a:t>
            </a:r>
          </a:p>
        </p:txBody>
      </p:sp>
      <p:sp>
        <p:nvSpPr>
          <p:cNvPr id="156680" name="AutoShape 8"/>
          <p:cNvSpPr>
            <a:spLocks noChangeArrowheads="1"/>
          </p:cNvSpPr>
          <p:nvPr/>
        </p:nvSpPr>
        <p:spPr bwMode="auto">
          <a:xfrm>
            <a:off x="3124200" y="4038600"/>
            <a:ext cx="3581400" cy="1219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Test it!!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Extensions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Add another room</a:t>
            </a:r>
          </a:p>
        </p:txBody>
      </p:sp>
    </p:spTree>
    <p:extLst>
      <p:ext uri="{BB962C8B-B14F-4D97-AF65-F5344CB8AC3E}">
        <p14:creationId xmlns:p14="http://schemas.microsoft.com/office/powerpoint/2010/main" val="14608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9" grpId="0" animBg="1"/>
      <p:bldP spid="15668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Finish Touches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Title Screen</a:t>
            </a:r>
          </a:p>
          <a:p>
            <a:pPr eaLnBrk="1" hangingPunct="1"/>
            <a:r>
              <a:rPr lang="en-US" altLang="en-US" smtClean="0"/>
              <a:t>Winning the game</a:t>
            </a:r>
          </a:p>
          <a:p>
            <a:pPr eaLnBrk="1" hangingPunct="1"/>
            <a:r>
              <a:rPr lang="en-US" altLang="en-US" smtClean="0"/>
              <a:t>Adding visual variety</a:t>
            </a:r>
          </a:p>
          <a:p>
            <a:pPr eaLnBrk="1" hangingPunct="1"/>
            <a:r>
              <a:rPr lang="en-US" altLang="en-US" smtClean="0"/>
              <a:t>Adding a help screen/ instructions</a:t>
            </a:r>
          </a:p>
          <a:p>
            <a:pPr eaLnBrk="1" hangingPunct="1"/>
            <a:r>
              <a:rPr lang="en-US" altLang="en-US" smtClean="0"/>
              <a:t>Experiment</a:t>
            </a:r>
          </a:p>
        </p:txBody>
      </p:sp>
    </p:spTree>
    <p:extLst>
      <p:ext uri="{BB962C8B-B14F-4D97-AF65-F5344CB8AC3E}">
        <p14:creationId xmlns:p14="http://schemas.microsoft.com/office/powerpoint/2010/main" val="13200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Creating a Title Screen:</a:t>
            </a:r>
            <a:br>
              <a:rPr lang="en-US" altLang="en-US" sz="4000"/>
            </a:br>
            <a:r>
              <a:rPr lang="en-US" altLang="en-US" sz="4000"/>
              <a:t>Create a Title Sprite</a:t>
            </a:r>
          </a:p>
        </p:txBody>
      </p:sp>
      <p:pic>
        <p:nvPicPr>
          <p:cNvPr id="87043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0" b="34338"/>
          <a:stretch>
            <a:fillRect/>
          </a:stretch>
        </p:blipFill>
        <p:spPr>
          <a:xfrm>
            <a:off x="1828800" y="2209800"/>
            <a:ext cx="8839200" cy="4330700"/>
          </a:xfrm>
          <a:noFill/>
        </p:spPr>
      </p:pic>
      <p:sp>
        <p:nvSpPr>
          <p:cNvPr id="87044" name="AutoShape 6"/>
          <p:cNvSpPr>
            <a:spLocks noChangeArrowheads="1"/>
          </p:cNvSpPr>
          <p:nvPr/>
        </p:nvSpPr>
        <p:spPr bwMode="auto">
          <a:xfrm>
            <a:off x="2133600" y="1600200"/>
            <a:ext cx="3733800" cy="533400"/>
          </a:xfrm>
          <a:prstGeom prst="wedgeRoundRectCallout">
            <a:avLst>
              <a:gd name="adj1" fmla="val -12245"/>
              <a:gd name="adj2" fmla="val 1324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Create a Sprite</a:t>
            </a:r>
          </a:p>
        </p:txBody>
      </p:sp>
      <p:sp>
        <p:nvSpPr>
          <p:cNvPr id="87045" name="AutoShape 7"/>
          <p:cNvSpPr>
            <a:spLocks noChangeArrowheads="1"/>
          </p:cNvSpPr>
          <p:nvPr/>
        </p:nvSpPr>
        <p:spPr bwMode="auto">
          <a:xfrm>
            <a:off x="1905000" y="5334000"/>
            <a:ext cx="1828800" cy="838200"/>
          </a:xfrm>
          <a:prstGeom prst="wedgeRoundRectCallout">
            <a:avLst>
              <a:gd name="adj1" fmla="val 46787"/>
              <a:gd name="adj2" fmla="val -2590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Load Sprite</a:t>
            </a:r>
          </a:p>
        </p:txBody>
      </p:sp>
      <p:sp>
        <p:nvSpPr>
          <p:cNvPr id="87046" name="AutoShape 8"/>
          <p:cNvSpPr>
            <a:spLocks noChangeArrowheads="1"/>
          </p:cNvSpPr>
          <p:nvPr/>
        </p:nvSpPr>
        <p:spPr bwMode="auto">
          <a:xfrm>
            <a:off x="6553200" y="3810000"/>
            <a:ext cx="2971800" cy="762000"/>
          </a:xfrm>
          <a:prstGeom prst="wedgeRoundRectCallout">
            <a:avLst>
              <a:gd name="adj1" fmla="val -69606"/>
              <a:gd name="adj2" fmla="val 11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Load the Title.gif</a:t>
            </a:r>
          </a:p>
        </p:txBody>
      </p:sp>
    </p:spTree>
    <p:extLst>
      <p:ext uri="{BB962C8B-B14F-4D97-AF65-F5344CB8AC3E}">
        <p14:creationId xmlns:p14="http://schemas.microsoft.com/office/powerpoint/2010/main" val="23145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title"/>
          </p:nvPr>
        </p:nvSpPr>
        <p:spPr>
          <a:xfrm>
            <a:off x="2438400" y="76201"/>
            <a:ext cx="7086600" cy="868363"/>
          </a:xfrm>
        </p:spPr>
        <p:txBody>
          <a:bodyPr/>
          <a:lstStyle/>
          <a:p>
            <a:pPr eaLnBrk="1" hangingPunct="1"/>
            <a:r>
              <a:rPr lang="en-US" altLang="en-US" smtClean="0"/>
              <a:t>Create a Title Object</a:t>
            </a:r>
          </a:p>
        </p:txBody>
      </p:sp>
      <p:pic>
        <p:nvPicPr>
          <p:cNvPr id="88067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39389"/>
          <a:stretch>
            <a:fillRect/>
          </a:stretch>
        </p:blipFill>
        <p:spPr>
          <a:xfrm>
            <a:off x="1524000" y="1447801"/>
            <a:ext cx="8839200" cy="5249863"/>
          </a:xfrm>
          <a:noFill/>
        </p:spPr>
      </p:pic>
      <p:sp>
        <p:nvSpPr>
          <p:cNvPr id="161799" name="AutoShape 7"/>
          <p:cNvSpPr>
            <a:spLocks noChangeArrowheads="1"/>
          </p:cNvSpPr>
          <p:nvPr/>
        </p:nvSpPr>
        <p:spPr bwMode="auto">
          <a:xfrm>
            <a:off x="3657600" y="838200"/>
            <a:ext cx="3886200" cy="762000"/>
          </a:xfrm>
          <a:prstGeom prst="wedgeRoundRectCallout">
            <a:avLst>
              <a:gd name="adj1" fmla="val 1144"/>
              <a:gd name="adj2" fmla="val 1056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Create an object</a:t>
            </a:r>
          </a:p>
        </p:txBody>
      </p:sp>
      <p:sp>
        <p:nvSpPr>
          <p:cNvPr id="161800" name="AutoShape 8"/>
          <p:cNvSpPr>
            <a:spLocks noChangeArrowheads="1"/>
          </p:cNvSpPr>
          <p:nvPr/>
        </p:nvSpPr>
        <p:spPr bwMode="auto">
          <a:xfrm>
            <a:off x="5029200" y="2209800"/>
            <a:ext cx="3200400" cy="609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Label it as obj_title</a:t>
            </a:r>
          </a:p>
        </p:txBody>
      </p:sp>
      <p:sp>
        <p:nvSpPr>
          <p:cNvPr id="161801" name="AutoShape 9"/>
          <p:cNvSpPr>
            <a:spLocks noChangeArrowheads="1"/>
          </p:cNvSpPr>
          <p:nvPr/>
        </p:nvSpPr>
        <p:spPr bwMode="auto">
          <a:xfrm>
            <a:off x="5105400" y="3810000"/>
            <a:ext cx="2362200" cy="381000"/>
          </a:xfrm>
          <a:prstGeom prst="wedgeRoundRectCallout">
            <a:avLst>
              <a:gd name="adj1" fmla="val -57125"/>
              <a:gd name="adj2" fmla="val 94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Set the Depth to 1</a:t>
            </a:r>
          </a:p>
        </p:txBody>
      </p:sp>
    </p:spTree>
    <p:extLst>
      <p:ext uri="{BB962C8B-B14F-4D97-AF65-F5344CB8AC3E}">
        <p14:creationId xmlns:p14="http://schemas.microsoft.com/office/powerpoint/2010/main" val="44043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9" grpId="0" animBg="1"/>
      <p:bldP spid="161800" grpId="0" animBg="1"/>
      <p:bldP spid="16180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Create Event: Start Music/Set Score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These are currently tied to the special moon</a:t>
            </a:r>
          </a:p>
          <a:p>
            <a:r>
              <a:rPr lang="en-US" altLang="en-US" smtClean="0"/>
              <a:t>So we will move them from the special moon Object</a:t>
            </a:r>
          </a:p>
        </p:txBody>
      </p:sp>
    </p:spTree>
    <p:extLst>
      <p:ext uri="{BB962C8B-B14F-4D97-AF65-F5344CB8AC3E}">
        <p14:creationId xmlns:p14="http://schemas.microsoft.com/office/powerpoint/2010/main" val="32242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Explosions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3" b="29288"/>
          <a:stretch>
            <a:fillRect/>
          </a:stretch>
        </p:blipFill>
        <p:spPr>
          <a:xfrm>
            <a:off x="1676400" y="1143001"/>
            <a:ext cx="8382000" cy="5622925"/>
          </a:xfrm>
          <a:noFill/>
        </p:spPr>
      </p:pic>
      <p:sp>
        <p:nvSpPr>
          <p:cNvPr id="111622" name="AutoShape 6"/>
          <p:cNvSpPr>
            <a:spLocks noChangeArrowheads="1"/>
          </p:cNvSpPr>
          <p:nvPr/>
        </p:nvSpPr>
        <p:spPr bwMode="auto">
          <a:xfrm>
            <a:off x="1981200" y="381000"/>
            <a:ext cx="2514600" cy="685800"/>
          </a:xfrm>
          <a:prstGeom prst="wedgeRoundRectCallout">
            <a:avLst>
              <a:gd name="adj1" fmla="val 84977"/>
              <a:gd name="adj2" fmla="val 1398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Create Object</a:t>
            </a:r>
          </a:p>
        </p:txBody>
      </p:sp>
      <p:sp>
        <p:nvSpPr>
          <p:cNvPr id="111623" name="AutoShape 7"/>
          <p:cNvSpPr>
            <a:spLocks noChangeArrowheads="1"/>
          </p:cNvSpPr>
          <p:nvPr/>
        </p:nvSpPr>
        <p:spPr bwMode="auto">
          <a:xfrm>
            <a:off x="1524000" y="1371600"/>
            <a:ext cx="3048000" cy="762000"/>
          </a:xfrm>
          <a:prstGeom prst="wedgeRoundRectCallout">
            <a:avLst>
              <a:gd name="adj1" fmla="val 37759"/>
              <a:gd name="adj2" fmla="val 113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Name it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obj_explosion</a:t>
            </a:r>
          </a:p>
        </p:txBody>
      </p:sp>
      <p:sp>
        <p:nvSpPr>
          <p:cNvPr id="111624" name="AutoShape 8"/>
          <p:cNvSpPr>
            <a:spLocks noChangeArrowheads="1"/>
          </p:cNvSpPr>
          <p:nvPr/>
        </p:nvSpPr>
        <p:spPr bwMode="auto">
          <a:xfrm>
            <a:off x="6096000" y="1219200"/>
            <a:ext cx="3962400" cy="609600"/>
          </a:xfrm>
          <a:prstGeom prst="wedgeRoundRectCallout">
            <a:avLst>
              <a:gd name="adj1" fmla="val -74958"/>
              <a:gd name="adj2" fmla="val 2617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Tie it to the spr_explosion.</a:t>
            </a:r>
          </a:p>
        </p:txBody>
      </p:sp>
      <p:sp>
        <p:nvSpPr>
          <p:cNvPr id="111625" name="AutoShape 9"/>
          <p:cNvSpPr>
            <a:spLocks noChangeArrowheads="1"/>
          </p:cNvSpPr>
          <p:nvPr/>
        </p:nvSpPr>
        <p:spPr bwMode="auto">
          <a:xfrm>
            <a:off x="1752600" y="2819400"/>
            <a:ext cx="2133600" cy="762000"/>
          </a:xfrm>
          <a:prstGeom prst="wedgeRoundRectCallout">
            <a:avLst>
              <a:gd name="adj1" fmla="val 61014"/>
              <a:gd name="adj2" fmla="val 105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Set the Depth to to -10.</a:t>
            </a:r>
          </a:p>
        </p:txBody>
      </p:sp>
      <p:sp>
        <p:nvSpPr>
          <p:cNvPr id="111626" name="AutoShape 10"/>
          <p:cNvSpPr>
            <a:spLocks noChangeArrowheads="1"/>
          </p:cNvSpPr>
          <p:nvPr/>
        </p:nvSpPr>
        <p:spPr bwMode="auto">
          <a:xfrm>
            <a:off x="2209800" y="4419600"/>
            <a:ext cx="2743200" cy="990600"/>
          </a:xfrm>
          <a:prstGeom prst="wedgeRoundRectCallout">
            <a:avLst>
              <a:gd name="adj1" fmla="val 70949"/>
              <a:gd name="adj2" fmla="val 6682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Now add the sound.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</p:txBody>
      </p:sp>
      <p:sp>
        <p:nvSpPr>
          <p:cNvPr id="111627" name="AutoShape 11"/>
          <p:cNvSpPr>
            <a:spLocks noChangeArrowheads="1"/>
          </p:cNvSpPr>
          <p:nvPr/>
        </p:nvSpPr>
        <p:spPr bwMode="auto">
          <a:xfrm>
            <a:off x="8229600" y="2133600"/>
            <a:ext cx="1752600" cy="457200"/>
          </a:xfrm>
          <a:prstGeom prst="wedgeRoundRectCallout">
            <a:avLst>
              <a:gd name="adj1" fmla="val 25000"/>
              <a:gd name="adj2" fmla="val 3687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Play Sound</a:t>
            </a:r>
          </a:p>
        </p:txBody>
      </p:sp>
      <p:sp>
        <p:nvSpPr>
          <p:cNvPr id="111628" name="AutoShape 12"/>
          <p:cNvSpPr>
            <a:spLocks noChangeArrowheads="1"/>
          </p:cNvSpPr>
          <p:nvPr/>
        </p:nvSpPr>
        <p:spPr bwMode="auto">
          <a:xfrm>
            <a:off x="7391400" y="5334000"/>
            <a:ext cx="2743200" cy="609600"/>
          </a:xfrm>
          <a:prstGeom prst="wedgeRoundRectCallout">
            <a:avLst>
              <a:gd name="adj1" fmla="val 2259"/>
              <a:gd name="adj2" fmla="val -1609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Sound_explosion</a:t>
            </a:r>
          </a:p>
        </p:txBody>
      </p:sp>
    </p:spTree>
    <p:extLst>
      <p:ext uri="{BB962C8B-B14F-4D97-AF65-F5344CB8AC3E}">
        <p14:creationId xmlns:p14="http://schemas.microsoft.com/office/powerpoint/2010/main" val="169867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animBg="1"/>
      <p:bldP spid="111623" grpId="0" animBg="1"/>
      <p:bldP spid="111624" grpId="0" animBg="1"/>
      <p:bldP spid="111625" grpId="0" animBg="1"/>
      <p:bldP spid="111626" grpId="0" animBg="1"/>
      <p:bldP spid="111627" grpId="0" animBg="1"/>
      <p:bldP spid="1116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371600"/>
            <a:ext cx="9144000" cy="5486400"/>
          </a:xfrm>
          <a:noFill/>
        </p:spPr>
      </p:pic>
      <p:sp>
        <p:nvSpPr>
          <p:cNvPr id="89095" name="AutoShape 7"/>
          <p:cNvSpPr>
            <a:spLocks noChangeArrowheads="1"/>
          </p:cNvSpPr>
          <p:nvPr/>
        </p:nvSpPr>
        <p:spPr bwMode="auto">
          <a:xfrm>
            <a:off x="5943600" y="533400"/>
            <a:ext cx="2819400" cy="1143000"/>
          </a:xfrm>
          <a:prstGeom prst="wedgeRoundRectCallout">
            <a:avLst>
              <a:gd name="adj1" fmla="val 30069"/>
              <a:gd name="adj2" fmla="val 1609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Open the object_specialmoon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Game Start Event</a:t>
            </a:r>
          </a:p>
        </p:txBody>
      </p:sp>
      <p:sp>
        <p:nvSpPr>
          <p:cNvPr id="89096" name="AutoShape 8"/>
          <p:cNvSpPr>
            <a:spLocks noChangeArrowheads="1"/>
          </p:cNvSpPr>
          <p:nvPr/>
        </p:nvSpPr>
        <p:spPr bwMode="auto">
          <a:xfrm>
            <a:off x="1981200" y="1143000"/>
            <a:ext cx="2362200" cy="990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Open the object_title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Create Event</a:t>
            </a:r>
          </a:p>
        </p:txBody>
      </p:sp>
      <p:sp>
        <p:nvSpPr>
          <p:cNvPr id="89097" name="AutoShape 9"/>
          <p:cNvSpPr>
            <a:spLocks noChangeArrowheads="1"/>
          </p:cNvSpPr>
          <p:nvPr/>
        </p:nvSpPr>
        <p:spPr bwMode="auto">
          <a:xfrm>
            <a:off x="7772400" y="4038600"/>
            <a:ext cx="2590800" cy="1752600"/>
          </a:xfrm>
          <a:prstGeom prst="wedgeRoundRectCallout">
            <a:avLst>
              <a:gd name="adj1" fmla="val 17278"/>
              <a:gd name="adj2" fmla="val -9692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Drag and Drop the Play sound and Set the score Actions into the titles Create actions</a:t>
            </a:r>
          </a:p>
        </p:txBody>
      </p:sp>
      <p:sp>
        <p:nvSpPr>
          <p:cNvPr id="90118" name="Freeform 10"/>
          <p:cNvSpPr>
            <a:spLocks/>
          </p:cNvSpPr>
          <p:nvPr/>
        </p:nvSpPr>
        <p:spPr bwMode="auto">
          <a:xfrm>
            <a:off x="6096000" y="2298700"/>
            <a:ext cx="3200400" cy="673100"/>
          </a:xfrm>
          <a:custGeom>
            <a:avLst/>
            <a:gdLst>
              <a:gd name="T0" fmla="*/ 3200400 w 2016"/>
              <a:gd name="T1" fmla="*/ 596900 h 424"/>
              <a:gd name="T2" fmla="*/ 2590800 w 2016"/>
              <a:gd name="T3" fmla="*/ 292100 h 424"/>
              <a:gd name="T4" fmla="*/ 1524000 w 2016"/>
              <a:gd name="T5" fmla="*/ 63500 h 424"/>
              <a:gd name="T6" fmla="*/ 0 w 2016"/>
              <a:gd name="T7" fmla="*/ 673100 h 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16" h="424">
                <a:moveTo>
                  <a:pt x="2016" y="376"/>
                </a:moveTo>
                <a:cubicBezTo>
                  <a:pt x="1912" y="308"/>
                  <a:pt x="1808" y="240"/>
                  <a:pt x="1632" y="184"/>
                </a:cubicBezTo>
                <a:cubicBezTo>
                  <a:pt x="1456" y="128"/>
                  <a:pt x="1232" y="0"/>
                  <a:pt x="960" y="40"/>
                </a:cubicBezTo>
                <a:cubicBezTo>
                  <a:pt x="688" y="80"/>
                  <a:pt x="344" y="252"/>
                  <a:pt x="0" y="424"/>
                </a:cubicBezTo>
              </a:path>
            </a:pathLst>
          </a:custGeom>
          <a:noFill/>
          <a:ln w="920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9099" name="AutoShape 11"/>
          <p:cNvSpPr>
            <a:spLocks noChangeArrowheads="1"/>
          </p:cNvSpPr>
          <p:nvPr/>
        </p:nvSpPr>
        <p:spPr bwMode="auto">
          <a:xfrm>
            <a:off x="3429000" y="4343400"/>
            <a:ext cx="3733800" cy="1447800"/>
          </a:xfrm>
          <a:prstGeom prst="wedgeRoundRectCallout">
            <a:avLst>
              <a:gd name="adj1" fmla="val -43750"/>
              <a:gd name="adj2" fmla="val 616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After doing this the Game Start event for the special moon should be empty and delete itself.</a:t>
            </a:r>
          </a:p>
        </p:txBody>
      </p:sp>
    </p:spTree>
    <p:extLst>
      <p:ext uri="{BB962C8B-B14F-4D97-AF65-F5344CB8AC3E}">
        <p14:creationId xmlns:p14="http://schemas.microsoft.com/office/powerpoint/2010/main" val="31682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 animBg="1"/>
      <p:bldP spid="89096" grpId="0" animBg="1"/>
      <p:bldP spid="89097" grpId="0" animBg="1"/>
      <p:bldP spid="8909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Move from Title to Game with a Keypress</a:t>
            </a:r>
          </a:p>
        </p:txBody>
      </p:sp>
      <p:pic>
        <p:nvPicPr>
          <p:cNvPr id="91139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87" b="15819"/>
          <a:stretch>
            <a:fillRect/>
          </a:stretch>
        </p:blipFill>
        <p:spPr>
          <a:xfrm>
            <a:off x="1524000" y="1524001"/>
            <a:ext cx="9144000" cy="5167313"/>
          </a:xfrm>
          <a:noFill/>
        </p:spPr>
      </p:pic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4572000" y="3810000"/>
            <a:ext cx="1676400" cy="914400"/>
          </a:xfrm>
          <a:prstGeom prst="wedgeRoundRectCallout">
            <a:avLst>
              <a:gd name="adj1" fmla="val 47157"/>
              <a:gd name="adj2" fmla="val 1533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KeyPressed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&lt;any key&gt;</a:t>
            </a: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7620000" y="1295400"/>
            <a:ext cx="1524000" cy="914400"/>
          </a:xfrm>
          <a:prstGeom prst="wedgeRoundRectCallout">
            <a:avLst>
              <a:gd name="adj1" fmla="val 82398"/>
              <a:gd name="adj2" fmla="val 3234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Go to next room</a:t>
            </a: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 flipH="1" flipV="1">
            <a:off x="7848600" y="3352800"/>
            <a:ext cx="1905000" cy="1600200"/>
          </a:xfrm>
          <a:prstGeom prst="line">
            <a:avLst/>
          </a:prstGeom>
          <a:noFill/>
          <a:ln w="857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8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nimBg="1"/>
      <p:bldP spid="91143" grpId="0" animBg="1"/>
      <p:bldP spid="911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Making a New Room for the Title</a:t>
            </a:r>
          </a:p>
        </p:txBody>
      </p:sp>
      <p:pic>
        <p:nvPicPr>
          <p:cNvPr id="92163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" t="13469" r="13387" b="12451"/>
          <a:stretch>
            <a:fillRect/>
          </a:stretch>
        </p:blipFill>
        <p:spPr>
          <a:xfrm>
            <a:off x="1828800" y="1219200"/>
            <a:ext cx="8153400" cy="5519738"/>
          </a:xfrm>
          <a:noFill/>
        </p:spPr>
      </p:pic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5791200" y="1143000"/>
            <a:ext cx="2971800" cy="381000"/>
          </a:xfrm>
          <a:prstGeom prst="wedgeRoundRectCallout">
            <a:avLst>
              <a:gd name="adj1" fmla="val -51708"/>
              <a:gd name="adj2" fmla="val 1237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Make a New Room</a:t>
            </a: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5257800" y="4648200"/>
            <a:ext cx="3962400" cy="1066800"/>
          </a:xfrm>
          <a:prstGeom prst="wedgeRoundRectCallout">
            <a:avLst>
              <a:gd name="adj1" fmla="val -57292"/>
              <a:gd name="adj2" fmla="val -56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Add one instance of the object_title to the middle of the room.</a:t>
            </a:r>
          </a:p>
        </p:txBody>
      </p:sp>
      <p:sp>
        <p:nvSpPr>
          <p:cNvPr id="93192" name="AutoShape 8"/>
          <p:cNvSpPr>
            <a:spLocks noChangeArrowheads="1"/>
          </p:cNvSpPr>
          <p:nvPr/>
        </p:nvSpPr>
        <p:spPr bwMode="auto">
          <a:xfrm>
            <a:off x="6248400" y="2743200"/>
            <a:ext cx="3581400" cy="685800"/>
          </a:xfrm>
          <a:prstGeom prst="wedgeRoundRectCallout">
            <a:avLst>
              <a:gd name="adj1" fmla="val -3236"/>
              <a:gd name="adj2" fmla="val 1537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Add some moons and asteroids.</a:t>
            </a:r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auto">
          <a:xfrm>
            <a:off x="2590800" y="1447800"/>
            <a:ext cx="1600200" cy="685800"/>
          </a:xfrm>
          <a:prstGeom prst="wedgeRoundRectCallout">
            <a:avLst>
              <a:gd name="adj1" fmla="val 71032"/>
              <a:gd name="adj2" fmla="val 1523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Name it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room_title</a:t>
            </a:r>
          </a:p>
        </p:txBody>
      </p:sp>
      <p:sp>
        <p:nvSpPr>
          <p:cNvPr id="93194" name="AutoShape 10"/>
          <p:cNvSpPr>
            <a:spLocks noChangeArrowheads="1"/>
          </p:cNvSpPr>
          <p:nvPr/>
        </p:nvSpPr>
        <p:spPr bwMode="auto">
          <a:xfrm>
            <a:off x="2286000" y="2895600"/>
            <a:ext cx="2743200" cy="1371600"/>
          </a:xfrm>
          <a:prstGeom prst="wedgeRoundRectCallout">
            <a:avLst>
              <a:gd name="adj1" fmla="val -33389"/>
              <a:gd name="adj2" fmla="val 795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Drag the room to the top of the list of rooms so it will be the first room in your game.</a:t>
            </a:r>
          </a:p>
        </p:txBody>
      </p:sp>
      <p:sp>
        <p:nvSpPr>
          <p:cNvPr id="93195" name="AutoShape 11"/>
          <p:cNvSpPr>
            <a:spLocks noChangeArrowheads="1"/>
          </p:cNvSpPr>
          <p:nvPr/>
        </p:nvSpPr>
        <p:spPr bwMode="auto">
          <a:xfrm>
            <a:off x="9448800" y="1371600"/>
            <a:ext cx="1219200" cy="609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Test it.</a:t>
            </a:r>
          </a:p>
        </p:txBody>
      </p:sp>
    </p:spTree>
    <p:extLst>
      <p:ext uri="{BB962C8B-B14F-4D97-AF65-F5344CB8AC3E}">
        <p14:creationId xmlns:p14="http://schemas.microsoft.com/office/powerpoint/2010/main" val="318133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animBg="1"/>
      <p:bldP spid="93191" grpId="0" animBg="1"/>
      <p:bldP spid="93192" grpId="0" animBg="1"/>
      <p:bldP spid="93193" grpId="0" animBg="1"/>
      <p:bldP spid="93194" grpId="0" animBg="1"/>
      <p:bldP spid="9319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Winning the Game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Now to give a congratulations to the winner (instead of running out of rooms and crashing)</a:t>
            </a:r>
          </a:p>
          <a:p>
            <a:r>
              <a:rPr lang="en-US" altLang="en-US" smtClean="0"/>
              <a:t>We will create a finish object and finish room to display a message, then give the player a 2000 point bonus, show the high scores and restart the game.</a:t>
            </a:r>
          </a:p>
        </p:txBody>
      </p:sp>
    </p:spTree>
    <p:extLst>
      <p:ext uri="{BB962C8B-B14F-4D97-AF65-F5344CB8AC3E}">
        <p14:creationId xmlns:p14="http://schemas.microsoft.com/office/powerpoint/2010/main" val="35811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Finish Object</a:t>
            </a:r>
          </a:p>
        </p:txBody>
      </p:sp>
      <p:pic>
        <p:nvPicPr>
          <p:cNvPr id="94211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6734" r="12125" b="27605"/>
          <a:stretch>
            <a:fillRect/>
          </a:stretch>
        </p:blipFill>
        <p:spPr>
          <a:xfrm>
            <a:off x="1524000" y="1143000"/>
            <a:ext cx="8915400" cy="5608638"/>
          </a:xfrm>
          <a:noFill/>
        </p:spPr>
      </p:pic>
      <p:sp>
        <p:nvSpPr>
          <p:cNvPr id="96263" name="AutoShape 7"/>
          <p:cNvSpPr>
            <a:spLocks noChangeArrowheads="1"/>
          </p:cNvSpPr>
          <p:nvPr/>
        </p:nvSpPr>
        <p:spPr bwMode="auto">
          <a:xfrm>
            <a:off x="2133600" y="990600"/>
            <a:ext cx="2514600" cy="685800"/>
          </a:xfrm>
          <a:prstGeom prst="wedgeRoundRectCallout">
            <a:avLst>
              <a:gd name="adj1" fmla="val 86806"/>
              <a:gd name="adj2" fmla="val 428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and name an object_finish</a:t>
            </a:r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auto">
          <a:xfrm>
            <a:off x="2133600" y="2209800"/>
            <a:ext cx="1600200" cy="1219200"/>
          </a:xfrm>
          <a:prstGeom prst="wedgeRoundRectCallout">
            <a:avLst>
              <a:gd name="adj1" fmla="val 70537"/>
              <a:gd name="adj2" fmla="val 170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We do not need a sprite for this object</a:t>
            </a:r>
          </a:p>
        </p:txBody>
      </p:sp>
      <p:sp>
        <p:nvSpPr>
          <p:cNvPr id="96265" name="AutoShape 9"/>
          <p:cNvSpPr>
            <a:spLocks noChangeArrowheads="1"/>
          </p:cNvSpPr>
          <p:nvPr/>
        </p:nvSpPr>
        <p:spPr bwMode="auto">
          <a:xfrm>
            <a:off x="5638800" y="838200"/>
            <a:ext cx="1981200" cy="685800"/>
          </a:xfrm>
          <a:prstGeom prst="wedgeRoundRectCallout">
            <a:avLst>
              <a:gd name="adj1" fmla="val -20194"/>
              <a:gd name="adj2" fmla="val 21435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Add a Create Event</a:t>
            </a:r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8229600" y="0"/>
            <a:ext cx="2209800" cy="2286000"/>
          </a:xfrm>
          <a:prstGeom prst="wedgeRoundRectCallout">
            <a:avLst>
              <a:gd name="adj1" fmla="val -80750"/>
              <a:gd name="adj2" fmla="val 702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Drag in a Display a Message Action.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“Congratulations, You have delivered the mail.</a:t>
            </a:r>
          </a:p>
        </p:txBody>
      </p:sp>
      <p:sp>
        <p:nvSpPr>
          <p:cNvPr id="96267" name="AutoShape 11"/>
          <p:cNvSpPr>
            <a:spLocks noChangeArrowheads="1"/>
          </p:cNvSpPr>
          <p:nvPr/>
        </p:nvSpPr>
        <p:spPr bwMode="auto">
          <a:xfrm>
            <a:off x="4724400" y="3429000"/>
            <a:ext cx="1905000" cy="685800"/>
          </a:xfrm>
          <a:prstGeom prst="wedgeRoundRectCallout">
            <a:avLst>
              <a:gd name="adj1" fmla="val 63833"/>
              <a:gd name="adj2" fmla="val -11064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Give a 2000 point bonus</a:t>
            </a:r>
          </a:p>
        </p:txBody>
      </p:sp>
      <p:sp>
        <p:nvSpPr>
          <p:cNvPr id="96268" name="AutoShape 12"/>
          <p:cNvSpPr>
            <a:spLocks noChangeArrowheads="1"/>
          </p:cNvSpPr>
          <p:nvPr/>
        </p:nvSpPr>
        <p:spPr bwMode="auto">
          <a:xfrm>
            <a:off x="7467600" y="4191000"/>
            <a:ext cx="1447800" cy="1295400"/>
          </a:xfrm>
          <a:prstGeom prst="wedgeRoundRectCallout">
            <a:avLst>
              <a:gd name="adj1" fmla="val 20065"/>
              <a:gd name="adj2" fmla="val -9988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Show the highscore table.</a:t>
            </a:r>
          </a:p>
        </p:txBody>
      </p:sp>
      <p:sp>
        <p:nvSpPr>
          <p:cNvPr id="96269" name="AutoShape 13"/>
          <p:cNvSpPr>
            <a:spLocks noChangeArrowheads="1"/>
          </p:cNvSpPr>
          <p:nvPr/>
        </p:nvSpPr>
        <p:spPr bwMode="auto">
          <a:xfrm>
            <a:off x="5486400" y="4572000"/>
            <a:ext cx="1447800" cy="762000"/>
          </a:xfrm>
          <a:prstGeom prst="wedgeRoundRectCallout">
            <a:avLst>
              <a:gd name="adj1" fmla="val 61843"/>
              <a:gd name="adj2" fmla="val -1464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7) Restart the game</a:t>
            </a:r>
          </a:p>
        </p:txBody>
      </p:sp>
    </p:spTree>
    <p:extLst>
      <p:ext uri="{BB962C8B-B14F-4D97-AF65-F5344CB8AC3E}">
        <p14:creationId xmlns:p14="http://schemas.microsoft.com/office/powerpoint/2010/main" val="412246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 animBg="1"/>
      <p:bldP spid="96264" grpId="0" animBg="1"/>
      <p:bldP spid="96265" grpId="0" animBg="1"/>
      <p:bldP spid="96266" grpId="0" animBg="1"/>
      <p:bldP spid="96267" grpId="0" animBg="1"/>
      <p:bldP spid="96268" grpId="0" animBg="1"/>
      <p:bldP spid="9626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Finish Room</a:t>
            </a:r>
          </a:p>
        </p:txBody>
      </p:sp>
      <p:pic>
        <p:nvPicPr>
          <p:cNvPr id="95235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6"/>
          <a:stretch>
            <a:fillRect/>
          </a:stretch>
        </p:blipFill>
        <p:spPr>
          <a:xfrm>
            <a:off x="1524000" y="1001714"/>
            <a:ext cx="9144000" cy="6161087"/>
          </a:xfrm>
          <a:noFill/>
        </p:spPr>
      </p:pic>
      <p:sp>
        <p:nvSpPr>
          <p:cNvPr id="98310" name="AutoShape 6"/>
          <p:cNvSpPr>
            <a:spLocks noChangeArrowheads="1"/>
          </p:cNvSpPr>
          <p:nvPr/>
        </p:nvSpPr>
        <p:spPr bwMode="auto">
          <a:xfrm>
            <a:off x="6477000" y="1066800"/>
            <a:ext cx="3048000" cy="685800"/>
          </a:xfrm>
          <a:prstGeom prst="wedgeRoundRectCallout">
            <a:avLst>
              <a:gd name="adj1" fmla="val -66509"/>
              <a:gd name="adj2" fmla="val 446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a Room</a:t>
            </a: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5867400" y="2590800"/>
            <a:ext cx="2667000" cy="685800"/>
          </a:xfrm>
          <a:prstGeom prst="wedgeRoundRectCallout">
            <a:avLst>
              <a:gd name="adj1" fmla="val -66787"/>
              <a:gd name="adj2" fmla="val 502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Name it room_finish</a:t>
            </a:r>
          </a:p>
        </p:txBody>
      </p:sp>
      <p:sp>
        <p:nvSpPr>
          <p:cNvPr id="98312" name="AutoShape 8"/>
          <p:cNvSpPr>
            <a:spLocks noChangeArrowheads="1"/>
          </p:cNvSpPr>
          <p:nvPr/>
        </p:nvSpPr>
        <p:spPr bwMode="auto">
          <a:xfrm>
            <a:off x="7239000" y="3657600"/>
            <a:ext cx="2057400" cy="762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Give it a background</a:t>
            </a:r>
          </a:p>
        </p:txBody>
      </p:sp>
      <p:sp>
        <p:nvSpPr>
          <p:cNvPr id="98313" name="AutoShape 9"/>
          <p:cNvSpPr>
            <a:spLocks noChangeArrowheads="1"/>
          </p:cNvSpPr>
          <p:nvPr/>
        </p:nvSpPr>
        <p:spPr bwMode="auto">
          <a:xfrm>
            <a:off x="6629400" y="5029200"/>
            <a:ext cx="2057400" cy="838200"/>
          </a:xfrm>
          <a:prstGeom prst="wedgeRoundRectCallout">
            <a:avLst>
              <a:gd name="adj1" fmla="val 69444"/>
              <a:gd name="adj2" fmla="val -34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Add an object_finish </a:t>
            </a:r>
          </a:p>
        </p:txBody>
      </p:sp>
      <p:sp>
        <p:nvSpPr>
          <p:cNvPr id="98314" name="AutoShape 10"/>
          <p:cNvSpPr>
            <a:spLocks noChangeArrowheads="1"/>
          </p:cNvSpPr>
          <p:nvPr/>
        </p:nvSpPr>
        <p:spPr bwMode="auto">
          <a:xfrm>
            <a:off x="4724400" y="5867400"/>
            <a:ext cx="1371600" cy="609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Test it.</a:t>
            </a:r>
          </a:p>
        </p:txBody>
      </p:sp>
    </p:spTree>
    <p:extLst>
      <p:ext uri="{BB962C8B-B14F-4D97-AF65-F5344CB8AC3E}">
        <p14:creationId xmlns:p14="http://schemas.microsoft.com/office/powerpoint/2010/main" val="362133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  <p:bldP spid="98311" grpId="0" animBg="1"/>
      <p:bldP spid="98312" grpId="0" animBg="1"/>
      <p:bldP spid="98313" grpId="0" animBg="1"/>
      <p:bldP spid="983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Adding Visual Variety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Currently all of the moons look the same and the asteroids rotate in unison</a:t>
            </a:r>
          </a:p>
          <a:p>
            <a:r>
              <a:rPr lang="en-US" altLang="en-US" smtClean="0"/>
              <a:t>So you will add random inhabitants to the moons and</a:t>
            </a:r>
          </a:p>
          <a:p>
            <a:r>
              <a:rPr lang="en-US" altLang="en-US" smtClean="0"/>
              <a:t>Randomly determine the sub image of the asteroid..</a:t>
            </a:r>
          </a:p>
        </p:txBody>
      </p:sp>
    </p:spTree>
    <p:extLst>
      <p:ext uri="{BB962C8B-B14F-4D97-AF65-F5344CB8AC3E}">
        <p14:creationId xmlns:p14="http://schemas.microsoft.com/office/powerpoint/2010/main" val="38215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Moons</a:t>
            </a:r>
          </a:p>
        </p:txBody>
      </p:sp>
      <p:pic>
        <p:nvPicPr>
          <p:cNvPr id="97283" name="Picture 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5051" r="262" b="12451"/>
          <a:stretch>
            <a:fillRect/>
          </a:stretch>
        </p:blipFill>
        <p:spPr>
          <a:xfrm>
            <a:off x="1524000" y="546100"/>
            <a:ext cx="9144000" cy="6311900"/>
          </a:xfrm>
          <a:noFill/>
        </p:spPr>
      </p:pic>
      <p:sp>
        <p:nvSpPr>
          <p:cNvPr id="101384" name="AutoShape 8"/>
          <p:cNvSpPr>
            <a:spLocks noChangeArrowheads="1"/>
          </p:cNvSpPr>
          <p:nvPr/>
        </p:nvSpPr>
        <p:spPr bwMode="auto">
          <a:xfrm>
            <a:off x="1752600" y="228600"/>
            <a:ext cx="2971800" cy="838200"/>
          </a:xfrm>
          <a:prstGeom prst="wedgeRoundRectCallout">
            <a:avLst>
              <a:gd name="adj1" fmla="val -30611"/>
              <a:gd name="adj2" fmla="val 2562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Open the object_moon</a:t>
            </a:r>
          </a:p>
        </p:txBody>
      </p:sp>
      <p:sp>
        <p:nvSpPr>
          <p:cNvPr id="101385" name="AutoShape 9"/>
          <p:cNvSpPr>
            <a:spLocks noChangeArrowheads="1"/>
          </p:cNvSpPr>
          <p:nvPr/>
        </p:nvSpPr>
        <p:spPr bwMode="auto">
          <a:xfrm>
            <a:off x="4953000" y="304800"/>
            <a:ext cx="1676400" cy="533400"/>
          </a:xfrm>
          <a:prstGeom prst="wedgeRoundRectCallout">
            <a:avLst>
              <a:gd name="adj1" fmla="val -67236"/>
              <a:gd name="adj2" fmla="val 3556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Edit</a:t>
            </a:r>
          </a:p>
        </p:txBody>
      </p:sp>
      <p:sp>
        <p:nvSpPr>
          <p:cNvPr id="101386" name="AutoShape 10"/>
          <p:cNvSpPr>
            <a:spLocks noChangeArrowheads="1"/>
          </p:cNvSpPr>
          <p:nvPr/>
        </p:nvSpPr>
        <p:spPr bwMode="auto">
          <a:xfrm>
            <a:off x="6934200" y="304800"/>
            <a:ext cx="2133600" cy="457200"/>
          </a:xfrm>
          <a:prstGeom prst="wedgeRoundRectCallout">
            <a:avLst>
              <a:gd name="adj1" fmla="val -78199"/>
              <a:gd name="adj2" fmla="val 4093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Load Sprite</a:t>
            </a:r>
          </a:p>
        </p:txBody>
      </p:sp>
      <p:sp>
        <p:nvSpPr>
          <p:cNvPr id="101387" name="AutoShape 11"/>
          <p:cNvSpPr>
            <a:spLocks noChangeArrowheads="1"/>
          </p:cNvSpPr>
          <p:nvPr/>
        </p:nvSpPr>
        <p:spPr bwMode="auto">
          <a:xfrm>
            <a:off x="8077200" y="2895600"/>
            <a:ext cx="2362200" cy="2743200"/>
          </a:xfrm>
          <a:prstGeom prst="wedgeRoundRectCallout">
            <a:avLst>
              <a:gd name="adj1" fmla="val -79505"/>
              <a:gd name="adj2" fmla="val -1863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Double click on Bases.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This is a GIF with 8 sub images with moons containing different bases.</a:t>
            </a:r>
          </a:p>
        </p:txBody>
      </p:sp>
      <p:sp>
        <p:nvSpPr>
          <p:cNvPr id="101388" name="AutoShape 12"/>
          <p:cNvSpPr>
            <a:spLocks noChangeArrowheads="1"/>
          </p:cNvSpPr>
          <p:nvPr/>
        </p:nvSpPr>
        <p:spPr bwMode="auto">
          <a:xfrm>
            <a:off x="2514600" y="3200400"/>
            <a:ext cx="1828800" cy="1676400"/>
          </a:xfrm>
          <a:prstGeom prst="wedgeRoundRectCallout">
            <a:avLst>
              <a:gd name="adj1" fmla="val 120398"/>
              <a:gd name="adj2" fmla="val 1354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Click ‘OK’ to close the Sprite Properties.</a:t>
            </a:r>
          </a:p>
        </p:txBody>
      </p:sp>
    </p:spTree>
    <p:extLst>
      <p:ext uri="{BB962C8B-B14F-4D97-AF65-F5344CB8AC3E}">
        <p14:creationId xmlns:p14="http://schemas.microsoft.com/office/powerpoint/2010/main" val="336093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4" grpId="0" animBg="1"/>
      <p:bldP spid="101385" grpId="0" animBg="1"/>
      <p:bldP spid="101386" grpId="0" animBg="1"/>
      <p:bldP spid="101387" grpId="0" animBg="1"/>
      <p:bldP spid="10138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Pick a Random Moon</a:t>
            </a:r>
          </a:p>
        </p:txBody>
      </p:sp>
      <p:pic>
        <p:nvPicPr>
          <p:cNvPr id="98307" name="Picture 7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6735" r="12125" b="22554"/>
          <a:stretch>
            <a:fillRect/>
          </a:stretch>
        </p:blipFill>
        <p:spPr>
          <a:xfrm>
            <a:off x="1828800" y="1143000"/>
            <a:ext cx="8305800" cy="5626100"/>
          </a:xfrm>
          <a:noFill/>
        </p:spPr>
      </p:pic>
      <p:sp>
        <p:nvSpPr>
          <p:cNvPr id="104458" name="AutoShape 10"/>
          <p:cNvSpPr>
            <a:spLocks noChangeArrowheads="1"/>
          </p:cNvSpPr>
          <p:nvPr/>
        </p:nvSpPr>
        <p:spPr bwMode="auto">
          <a:xfrm>
            <a:off x="4953000" y="1371600"/>
            <a:ext cx="2667000" cy="838200"/>
          </a:xfrm>
          <a:prstGeom prst="wedgeRoundRectCallout">
            <a:avLst>
              <a:gd name="adj1" fmla="val -20060"/>
              <a:gd name="adj2" fmla="val 814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Open the Create Event</a:t>
            </a:r>
          </a:p>
        </p:txBody>
      </p:sp>
      <p:sp>
        <p:nvSpPr>
          <p:cNvPr id="104459" name="AutoShape 11"/>
          <p:cNvSpPr>
            <a:spLocks noChangeArrowheads="1"/>
          </p:cNvSpPr>
          <p:nvPr/>
        </p:nvSpPr>
        <p:spPr bwMode="auto">
          <a:xfrm>
            <a:off x="8153400" y="1143000"/>
            <a:ext cx="2209800" cy="990600"/>
          </a:xfrm>
          <a:prstGeom prst="wedgeRoundRectCallout">
            <a:avLst>
              <a:gd name="adj1" fmla="val -13273"/>
              <a:gd name="adj2" fmla="val 1774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Pull in a Change Sprite action.</a:t>
            </a:r>
          </a:p>
        </p:txBody>
      </p:sp>
      <p:sp>
        <p:nvSpPr>
          <p:cNvPr id="104460" name="AutoShape 12"/>
          <p:cNvSpPr>
            <a:spLocks noChangeArrowheads="1"/>
          </p:cNvSpPr>
          <p:nvPr/>
        </p:nvSpPr>
        <p:spPr bwMode="auto">
          <a:xfrm>
            <a:off x="2057400" y="3733800"/>
            <a:ext cx="2895600" cy="1676400"/>
          </a:xfrm>
          <a:prstGeom prst="wedgeRoundRectCallout">
            <a:avLst>
              <a:gd name="adj1" fmla="val 78181"/>
              <a:gd name="adj2" fmla="val 2102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Enter </a:t>
            </a:r>
            <a:r>
              <a:rPr lang="en-US" altLang="en-US" b="1">
                <a:solidFill>
                  <a:srgbClr val="000000"/>
                </a:solidFill>
              </a:rPr>
              <a:t>random(8)</a:t>
            </a:r>
            <a:r>
              <a:rPr lang="en-US" altLang="en-US">
                <a:solidFill>
                  <a:srgbClr val="000000"/>
                </a:solidFill>
              </a:rPr>
              <a:t> in the subimages to randomly select from one of the 8 moon images.</a:t>
            </a:r>
          </a:p>
        </p:txBody>
      </p:sp>
      <p:sp>
        <p:nvSpPr>
          <p:cNvPr id="104461" name="AutoShape 13"/>
          <p:cNvSpPr>
            <a:spLocks noChangeArrowheads="1"/>
          </p:cNvSpPr>
          <p:nvPr/>
        </p:nvSpPr>
        <p:spPr bwMode="auto">
          <a:xfrm>
            <a:off x="6096000" y="5257800"/>
            <a:ext cx="1600200" cy="838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Click ‘OK’</a:t>
            </a:r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>
            <a:off x="8839200" y="4724400"/>
            <a:ext cx="1524000" cy="1143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Test it</a:t>
            </a:r>
          </a:p>
        </p:txBody>
      </p:sp>
      <p:sp>
        <p:nvSpPr>
          <p:cNvPr id="104463" name="AutoShape 15"/>
          <p:cNvSpPr>
            <a:spLocks noChangeArrowheads="1"/>
          </p:cNvSpPr>
          <p:nvPr/>
        </p:nvSpPr>
        <p:spPr bwMode="auto">
          <a:xfrm>
            <a:off x="2133600" y="5791200"/>
            <a:ext cx="3200400" cy="685800"/>
          </a:xfrm>
          <a:prstGeom prst="wedgeRoundRectCallout">
            <a:avLst>
              <a:gd name="adj1" fmla="val -36310"/>
              <a:gd name="adj2" fmla="val 699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Do the same with the moon_special object</a:t>
            </a:r>
          </a:p>
        </p:txBody>
      </p:sp>
    </p:spTree>
    <p:extLst>
      <p:ext uri="{BB962C8B-B14F-4D97-AF65-F5344CB8AC3E}">
        <p14:creationId xmlns:p14="http://schemas.microsoft.com/office/powerpoint/2010/main" val="227703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 animBg="1"/>
      <p:bldP spid="104459" grpId="0" animBg="1"/>
      <p:bldP spid="104460" grpId="0" animBg="1"/>
      <p:bldP spid="104461" grpId="0" animBg="1"/>
      <p:bldP spid="104462" grpId="0" animBg="1"/>
      <p:bldP spid="10446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Asteroid Randomness</a:t>
            </a:r>
          </a:p>
        </p:txBody>
      </p:sp>
      <p:pic>
        <p:nvPicPr>
          <p:cNvPr id="99331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6735" r="10863" b="20869"/>
          <a:stretch>
            <a:fillRect/>
          </a:stretch>
        </p:blipFill>
        <p:spPr>
          <a:xfrm>
            <a:off x="1981200" y="1219201"/>
            <a:ext cx="8153400" cy="5565775"/>
          </a:xfrm>
          <a:noFill/>
        </p:spPr>
      </p:pic>
      <p:sp>
        <p:nvSpPr>
          <p:cNvPr id="111622" name="AutoShape 6"/>
          <p:cNvSpPr>
            <a:spLocks noChangeArrowheads="1"/>
          </p:cNvSpPr>
          <p:nvPr/>
        </p:nvSpPr>
        <p:spPr bwMode="auto">
          <a:xfrm>
            <a:off x="2057400" y="1295400"/>
            <a:ext cx="1447800" cy="1219200"/>
          </a:xfrm>
          <a:prstGeom prst="wedgeRoundRectCallout">
            <a:avLst>
              <a:gd name="adj1" fmla="val -8333"/>
              <a:gd name="adj2" fmla="val 1375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Open the Asteroid Object</a:t>
            </a:r>
          </a:p>
        </p:txBody>
      </p:sp>
      <p:sp>
        <p:nvSpPr>
          <p:cNvPr id="111623" name="AutoShape 7"/>
          <p:cNvSpPr>
            <a:spLocks noChangeArrowheads="1"/>
          </p:cNvSpPr>
          <p:nvPr/>
        </p:nvSpPr>
        <p:spPr bwMode="auto">
          <a:xfrm>
            <a:off x="3962400" y="1219200"/>
            <a:ext cx="2971800" cy="914400"/>
          </a:xfrm>
          <a:prstGeom prst="wedgeRoundRectCallout">
            <a:avLst>
              <a:gd name="adj1" fmla="val 10949"/>
              <a:gd name="adj2" fmla="val 1055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Open the Create Event</a:t>
            </a:r>
          </a:p>
        </p:txBody>
      </p:sp>
      <p:sp>
        <p:nvSpPr>
          <p:cNvPr id="111624" name="AutoShape 8"/>
          <p:cNvSpPr>
            <a:spLocks noChangeArrowheads="1"/>
          </p:cNvSpPr>
          <p:nvPr/>
        </p:nvSpPr>
        <p:spPr bwMode="auto">
          <a:xfrm>
            <a:off x="8001000" y="1905000"/>
            <a:ext cx="1828800" cy="1219200"/>
          </a:xfrm>
          <a:prstGeom prst="wedgeRoundRectCallout">
            <a:avLst>
              <a:gd name="adj1" fmla="val -33074"/>
              <a:gd name="adj2" fmla="val 1825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Change to random(180) in the subimage.</a:t>
            </a:r>
          </a:p>
        </p:txBody>
      </p:sp>
      <p:sp>
        <p:nvSpPr>
          <p:cNvPr id="111625" name="AutoShape 9"/>
          <p:cNvSpPr>
            <a:spLocks noChangeArrowheads="1"/>
          </p:cNvSpPr>
          <p:nvPr/>
        </p:nvSpPr>
        <p:spPr bwMode="auto">
          <a:xfrm>
            <a:off x="3810000" y="4800600"/>
            <a:ext cx="2743200" cy="762000"/>
          </a:xfrm>
          <a:prstGeom prst="wedgeRoundRectCallout">
            <a:avLst>
              <a:gd name="adj1" fmla="val 65222"/>
              <a:gd name="adj2" fmla="val 1593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‘OK’ and Test</a:t>
            </a:r>
          </a:p>
        </p:txBody>
      </p:sp>
    </p:spTree>
    <p:extLst>
      <p:ext uri="{BB962C8B-B14F-4D97-AF65-F5344CB8AC3E}">
        <p14:creationId xmlns:p14="http://schemas.microsoft.com/office/powerpoint/2010/main" val="65523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animBg="1"/>
      <p:bldP spid="111623" grpId="0" animBg="1"/>
      <p:bldP spid="111624" grpId="0" animBg="1"/>
      <p:bldP spid="1116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Ending the Animation</a:t>
            </a:r>
          </a:p>
        </p:txBody>
      </p:sp>
      <p:pic>
        <p:nvPicPr>
          <p:cNvPr id="63491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2" t="5051" r="20963" b="14136"/>
          <a:stretch>
            <a:fillRect/>
          </a:stretch>
        </p:blipFill>
        <p:spPr>
          <a:xfrm>
            <a:off x="2743200" y="1143000"/>
            <a:ext cx="7543800" cy="5657850"/>
          </a:xfrm>
          <a:noFill/>
        </p:spPr>
      </p:pic>
      <p:sp>
        <p:nvSpPr>
          <p:cNvPr id="113670" name="AutoShape 6"/>
          <p:cNvSpPr>
            <a:spLocks noChangeArrowheads="1"/>
          </p:cNvSpPr>
          <p:nvPr/>
        </p:nvSpPr>
        <p:spPr bwMode="auto">
          <a:xfrm>
            <a:off x="2286000" y="2667000"/>
            <a:ext cx="2971800" cy="609600"/>
          </a:xfrm>
          <a:prstGeom prst="wedgeRoundRectCallout">
            <a:avLst>
              <a:gd name="adj1" fmla="val 86644"/>
              <a:gd name="adj2" fmla="val 27604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</p:txBody>
      </p:sp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6781800" y="2743200"/>
            <a:ext cx="1600200" cy="685800"/>
          </a:xfrm>
          <a:prstGeom prst="wedgeRoundRectCallout">
            <a:avLst>
              <a:gd name="adj1" fmla="val 18847"/>
              <a:gd name="adj2" fmla="val 133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Other</a:t>
            </a:r>
          </a:p>
        </p:txBody>
      </p:sp>
      <p:sp>
        <p:nvSpPr>
          <p:cNvPr id="113672" name="AutoShape 8"/>
          <p:cNvSpPr>
            <a:spLocks noChangeArrowheads="1"/>
          </p:cNvSpPr>
          <p:nvPr/>
        </p:nvSpPr>
        <p:spPr bwMode="auto">
          <a:xfrm>
            <a:off x="4038600" y="5334000"/>
            <a:ext cx="3124200" cy="838200"/>
          </a:xfrm>
          <a:prstGeom prst="wedgeRoundRectCallout">
            <a:avLst>
              <a:gd name="adj1" fmla="val 82620"/>
              <a:gd name="adj2" fmla="val 1799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Animation end</a:t>
            </a:r>
          </a:p>
        </p:txBody>
      </p:sp>
    </p:spTree>
    <p:extLst>
      <p:ext uri="{BB962C8B-B14F-4D97-AF65-F5344CB8AC3E}">
        <p14:creationId xmlns:p14="http://schemas.microsoft.com/office/powerpoint/2010/main" val="251698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 animBg="1"/>
      <p:bldP spid="113671" grpId="0" animBg="1"/>
      <p:bldP spid="11367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Adding Game Information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Now that you have created a masterpiece, it is time to impart your wisdom on those wanting to play your game.</a:t>
            </a:r>
          </a:p>
          <a:p>
            <a:r>
              <a:rPr lang="en-US" altLang="en-US" smtClean="0"/>
              <a:t>Create a help sheet describing how to play your game, what the controllers do, ….</a:t>
            </a:r>
          </a:p>
          <a:p>
            <a:r>
              <a:rPr lang="en-US" altLang="en-US" smtClean="0"/>
              <a:t>You will do this using ‘Game Information’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080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 t="6735" r="14546" b="17502"/>
          <a:stretch>
            <a:fillRect/>
          </a:stretch>
        </p:blipFill>
        <p:spPr>
          <a:xfrm>
            <a:off x="1524000" y="0"/>
            <a:ext cx="8915400" cy="6789738"/>
          </a:xfrm>
          <a:noFill/>
        </p:spPr>
      </p:pic>
      <p:sp>
        <p:nvSpPr>
          <p:cNvPr id="108551" name="AutoShape 7"/>
          <p:cNvSpPr>
            <a:spLocks noChangeArrowheads="1"/>
          </p:cNvSpPr>
          <p:nvPr/>
        </p:nvSpPr>
        <p:spPr bwMode="auto">
          <a:xfrm>
            <a:off x="2286000" y="3657600"/>
            <a:ext cx="5486400" cy="1295400"/>
          </a:xfrm>
          <a:prstGeom prst="wedgeRoundRectCallout">
            <a:avLst>
              <a:gd name="adj1" fmla="val -47801"/>
              <a:gd name="adj2" fmla="val 609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Double click on Game Information and add descriptions for your game.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Name of the Game, Authors, goals of the game, and a list of controls.</a:t>
            </a:r>
          </a:p>
        </p:txBody>
      </p:sp>
      <p:sp>
        <p:nvSpPr>
          <p:cNvPr id="108552" name="AutoShape 8"/>
          <p:cNvSpPr>
            <a:spLocks noChangeArrowheads="1"/>
          </p:cNvSpPr>
          <p:nvPr/>
        </p:nvSpPr>
        <p:spPr bwMode="auto">
          <a:xfrm>
            <a:off x="8229600" y="1219200"/>
            <a:ext cx="1905000" cy="1981200"/>
          </a:xfrm>
          <a:prstGeom prst="wedgeRoundRectCallout">
            <a:avLst>
              <a:gd name="adj1" fmla="val -43750"/>
              <a:gd name="adj2" fmla="val 661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This will show up when the user hits the ‘F1’ key while playing the game.</a:t>
            </a:r>
          </a:p>
        </p:txBody>
      </p:sp>
    </p:spTree>
    <p:extLst>
      <p:ext uri="{BB962C8B-B14F-4D97-AF65-F5344CB8AC3E}">
        <p14:creationId xmlns:p14="http://schemas.microsoft.com/office/powerpoint/2010/main" val="12593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 animBg="1"/>
      <p:bldP spid="10855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Congratulations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You have completed your third game.</a:t>
            </a:r>
          </a:p>
          <a:p>
            <a:r>
              <a:rPr lang="en-US" altLang="en-US" smtClean="0"/>
              <a:t>Extensions</a:t>
            </a:r>
          </a:p>
          <a:p>
            <a:pPr lvl="1"/>
            <a:r>
              <a:rPr lang="en-US" altLang="en-US" smtClean="0"/>
              <a:t>Add levels with </a:t>
            </a:r>
          </a:p>
          <a:p>
            <a:pPr lvl="2"/>
            <a:r>
              <a:rPr lang="en-US" altLang="en-US" smtClean="0"/>
              <a:t>Faster moving objects</a:t>
            </a:r>
          </a:p>
          <a:p>
            <a:pPr lvl="2"/>
            <a:r>
              <a:rPr lang="en-US" altLang="en-US" smtClean="0"/>
              <a:t>Smaller moons</a:t>
            </a:r>
          </a:p>
          <a:p>
            <a:pPr lvl="2"/>
            <a:r>
              <a:rPr lang="en-US" altLang="en-US" smtClean="0"/>
              <a:t>Larger and smaller planets</a:t>
            </a:r>
          </a:p>
          <a:p>
            <a:pPr lvl="2"/>
            <a:r>
              <a:rPr lang="en-US" altLang="en-US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7580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show the Highest Score</a:t>
            </a:r>
          </a:p>
        </p:txBody>
      </p:sp>
      <p:pic>
        <p:nvPicPr>
          <p:cNvPr id="64515" name="Picture 9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30972"/>
          <a:stretch>
            <a:fillRect/>
          </a:stretch>
        </p:blipFill>
        <p:spPr>
          <a:xfrm>
            <a:off x="2133600" y="1219201"/>
            <a:ext cx="8153400" cy="5516563"/>
          </a:xfrm>
          <a:noFill/>
        </p:spPr>
      </p:pic>
      <p:sp>
        <p:nvSpPr>
          <p:cNvPr id="115723" name="AutoShape 11"/>
          <p:cNvSpPr>
            <a:spLocks noChangeArrowheads="1"/>
          </p:cNvSpPr>
          <p:nvPr/>
        </p:nvSpPr>
        <p:spPr bwMode="auto">
          <a:xfrm>
            <a:off x="7239000" y="1371600"/>
            <a:ext cx="2514600" cy="1295400"/>
          </a:xfrm>
          <a:prstGeom prst="wedgeRoundRectCallout">
            <a:avLst>
              <a:gd name="adj1" fmla="val 24306"/>
              <a:gd name="adj2" fmla="val 6764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Show highscore</a:t>
            </a:r>
          </a:p>
        </p:txBody>
      </p:sp>
      <p:sp>
        <p:nvSpPr>
          <p:cNvPr id="115724" name="AutoShape 12"/>
          <p:cNvSpPr>
            <a:spLocks noChangeArrowheads="1"/>
          </p:cNvSpPr>
          <p:nvPr/>
        </p:nvSpPr>
        <p:spPr bwMode="auto">
          <a:xfrm>
            <a:off x="1905000" y="3962400"/>
            <a:ext cx="2819400" cy="1143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Change the ‘other color’ to go with the background.</a:t>
            </a:r>
          </a:p>
        </p:txBody>
      </p:sp>
    </p:spTree>
    <p:extLst>
      <p:ext uri="{BB962C8B-B14F-4D97-AF65-F5344CB8AC3E}">
        <p14:creationId xmlns:p14="http://schemas.microsoft.com/office/powerpoint/2010/main" val="159675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3" grpId="0" animBg="1"/>
      <p:bldP spid="1157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And restart the game</a:t>
            </a:r>
          </a:p>
        </p:txBody>
      </p:sp>
      <p:pic>
        <p:nvPicPr>
          <p:cNvPr id="65539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39389"/>
          <a:stretch>
            <a:fillRect/>
          </a:stretch>
        </p:blipFill>
        <p:spPr>
          <a:xfrm>
            <a:off x="1752600" y="1371601"/>
            <a:ext cx="8686800" cy="5159375"/>
          </a:xfrm>
          <a:noFill/>
        </p:spPr>
      </p:pic>
      <p:sp>
        <p:nvSpPr>
          <p:cNvPr id="119815" name="AutoShape 7"/>
          <p:cNvSpPr>
            <a:spLocks noChangeArrowheads="1"/>
          </p:cNvSpPr>
          <p:nvPr/>
        </p:nvSpPr>
        <p:spPr bwMode="auto">
          <a:xfrm>
            <a:off x="8305800" y="1600200"/>
            <a:ext cx="1981200" cy="1295400"/>
          </a:xfrm>
          <a:prstGeom prst="wedgeRoundRectCallout">
            <a:avLst>
              <a:gd name="adj1" fmla="val -4968"/>
              <a:gd name="adj2" fmla="val 141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Restart</a:t>
            </a:r>
          </a:p>
        </p:txBody>
      </p:sp>
    </p:spTree>
    <p:extLst>
      <p:ext uri="{BB962C8B-B14F-4D97-AF65-F5344CB8AC3E}">
        <p14:creationId xmlns:p14="http://schemas.microsoft.com/office/powerpoint/2010/main" val="348625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Explode</a:t>
            </a:r>
          </a:p>
        </p:txBody>
      </p:sp>
      <p:pic>
        <p:nvPicPr>
          <p:cNvPr id="66563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39389"/>
          <a:stretch>
            <a:fillRect/>
          </a:stretch>
        </p:blipFill>
        <p:spPr>
          <a:xfrm>
            <a:off x="1752600" y="1219201"/>
            <a:ext cx="8686800" cy="5159375"/>
          </a:xfrm>
          <a:noFill/>
        </p:spPr>
      </p:pic>
      <p:sp>
        <p:nvSpPr>
          <p:cNvPr id="121862" name="AutoShape 6"/>
          <p:cNvSpPr>
            <a:spLocks noChangeArrowheads="1"/>
          </p:cNvSpPr>
          <p:nvPr/>
        </p:nvSpPr>
        <p:spPr bwMode="auto">
          <a:xfrm>
            <a:off x="2057400" y="838200"/>
            <a:ext cx="1981200" cy="990600"/>
          </a:xfrm>
          <a:prstGeom prst="wedgeRoundRectCallout">
            <a:avLst>
              <a:gd name="adj1" fmla="val -24278"/>
              <a:gd name="adj2" fmla="val 2883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Open the obj_flying</a:t>
            </a:r>
          </a:p>
        </p:txBody>
      </p:sp>
      <p:sp>
        <p:nvSpPr>
          <p:cNvPr id="121863" name="AutoShape 7"/>
          <p:cNvSpPr>
            <a:spLocks noChangeArrowheads="1"/>
          </p:cNvSpPr>
          <p:nvPr/>
        </p:nvSpPr>
        <p:spPr bwMode="auto">
          <a:xfrm>
            <a:off x="5105400" y="1295400"/>
            <a:ext cx="3810000" cy="685800"/>
          </a:xfrm>
          <a:prstGeom prst="wedgeRoundRectCallout">
            <a:avLst>
              <a:gd name="adj1" fmla="val -25833"/>
              <a:gd name="adj2" fmla="val 20949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Select the collision event with obj_asteroid</a:t>
            </a:r>
          </a:p>
        </p:txBody>
      </p:sp>
      <p:sp>
        <p:nvSpPr>
          <p:cNvPr id="121864" name="AutoShape 8"/>
          <p:cNvSpPr>
            <a:spLocks noChangeArrowheads="1"/>
          </p:cNvSpPr>
          <p:nvPr/>
        </p:nvSpPr>
        <p:spPr bwMode="auto">
          <a:xfrm>
            <a:off x="6858000" y="3733800"/>
            <a:ext cx="2209800" cy="1295400"/>
          </a:xfrm>
          <a:prstGeom prst="wedgeRoundRectCallout">
            <a:avLst>
              <a:gd name="adj1" fmla="val -20546"/>
              <a:gd name="adj2" fmla="val -11200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Select, right click and delete.</a:t>
            </a:r>
          </a:p>
        </p:txBody>
      </p:sp>
    </p:spTree>
    <p:extLst>
      <p:ext uri="{BB962C8B-B14F-4D97-AF65-F5344CB8AC3E}">
        <p14:creationId xmlns:p14="http://schemas.microsoft.com/office/powerpoint/2010/main" val="26008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 animBg="1"/>
      <p:bldP spid="121863" grpId="0" animBg="1"/>
      <p:bldP spid="1218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Create an Explosion object</a:t>
            </a:r>
          </a:p>
        </p:txBody>
      </p:sp>
      <p:pic>
        <p:nvPicPr>
          <p:cNvPr id="67587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4" b="30972"/>
          <a:stretch>
            <a:fillRect/>
          </a:stretch>
        </p:blipFill>
        <p:spPr>
          <a:xfrm>
            <a:off x="2209800" y="1447801"/>
            <a:ext cx="8077200" cy="5375275"/>
          </a:xfrm>
          <a:noFill/>
        </p:spPr>
      </p:pic>
      <p:sp>
        <p:nvSpPr>
          <p:cNvPr id="123912" name="AutoShape 8"/>
          <p:cNvSpPr>
            <a:spLocks noChangeArrowheads="1"/>
          </p:cNvSpPr>
          <p:nvPr/>
        </p:nvSpPr>
        <p:spPr bwMode="auto">
          <a:xfrm>
            <a:off x="7543800" y="1600200"/>
            <a:ext cx="2590800" cy="685800"/>
          </a:xfrm>
          <a:prstGeom prst="wedgeRoundRectCallout">
            <a:avLst>
              <a:gd name="adj1" fmla="val 6130"/>
              <a:gd name="adj2" fmla="val 11435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Create Object</a:t>
            </a:r>
          </a:p>
        </p:txBody>
      </p:sp>
      <p:sp>
        <p:nvSpPr>
          <p:cNvPr id="123913" name="AutoShape 9"/>
          <p:cNvSpPr>
            <a:spLocks noChangeArrowheads="1"/>
          </p:cNvSpPr>
          <p:nvPr/>
        </p:nvSpPr>
        <p:spPr bwMode="auto">
          <a:xfrm>
            <a:off x="8305800" y="3352800"/>
            <a:ext cx="1828800" cy="609600"/>
          </a:xfrm>
          <a:prstGeom prst="wedgeRoundRectCallout">
            <a:avLst>
              <a:gd name="adj1" fmla="val 39583"/>
              <a:gd name="adj2" fmla="val 1533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Obj_explosion</a:t>
            </a:r>
          </a:p>
        </p:txBody>
      </p:sp>
      <p:sp>
        <p:nvSpPr>
          <p:cNvPr id="123914" name="AutoShape 10"/>
          <p:cNvSpPr>
            <a:spLocks noChangeArrowheads="1"/>
          </p:cNvSpPr>
          <p:nvPr/>
        </p:nvSpPr>
        <p:spPr bwMode="auto">
          <a:xfrm>
            <a:off x="8686800" y="5257800"/>
            <a:ext cx="1600200" cy="381000"/>
          </a:xfrm>
          <a:prstGeom prst="wedgeRoundRectCallout">
            <a:avLst>
              <a:gd name="adj1" fmla="val -61903"/>
              <a:gd name="adj2" fmla="val 1462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Relative</a:t>
            </a:r>
          </a:p>
        </p:txBody>
      </p:sp>
      <p:sp>
        <p:nvSpPr>
          <p:cNvPr id="123915" name="AutoShape 11"/>
          <p:cNvSpPr>
            <a:spLocks noChangeArrowheads="1"/>
          </p:cNvSpPr>
          <p:nvPr/>
        </p:nvSpPr>
        <p:spPr bwMode="auto">
          <a:xfrm>
            <a:off x="1905000" y="1447800"/>
            <a:ext cx="3581400" cy="914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Still in the collision event with an obj_asteroid.</a:t>
            </a:r>
          </a:p>
        </p:txBody>
      </p:sp>
    </p:spTree>
    <p:extLst>
      <p:ext uri="{BB962C8B-B14F-4D97-AF65-F5344CB8AC3E}">
        <p14:creationId xmlns:p14="http://schemas.microsoft.com/office/powerpoint/2010/main" val="13297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 animBg="1"/>
      <p:bldP spid="123913" grpId="0" animBg="1"/>
      <p:bldP spid="123914" grpId="0" animBg="1"/>
      <p:bldP spid="1239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Destroy the Ship</a:t>
            </a:r>
          </a:p>
        </p:txBody>
      </p:sp>
      <p:pic>
        <p:nvPicPr>
          <p:cNvPr id="68611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4" b="27605"/>
          <a:stretch>
            <a:fillRect/>
          </a:stretch>
        </p:blipFill>
        <p:spPr>
          <a:xfrm>
            <a:off x="1828800" y="838201"/>
            <a:ext cx="8610600" cy="6010275"/>
          </a:xfrm>
          <a:noFill/>
        </p:spPr>
      </p:pic>
      <p:sp>
        <p:nvSpPr>
          <p:cNvPr id="125959" name="AutoShape 7"/>
          <p:cNvSpPr>
            <a:spLocks noChangeArrowheads="1"/>
          </p:cNvSpPr>
          <p:nvPr/>
        </p:nvSpPr>
        <p:spPr bwMode="auto">
          <a:xfrm>
            <a:off x="2590800" y="4343400"/>
            <a:ext cx="3352800" cy="1143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Test the game.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The ship should explode when it hits an asteroid.</a:t>
            </a:r>
          </a:p>
        </p:txBody>
      </p:sp>
    </p:spTree>
    <p:extLst>
      <p:ext uri="{BB962C8B-B14F-4D97-AF65-F5344CB8AC3E}">
        <p14:creationId xmlns:p14="http://schemas.microsoft.com/office/powerpoint/2010/main" val="415745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1339</Words>
  <Application>Microsoft Office PowerPoint</Application>
  <PresentationFormat>Widescreen</PresentationFormat>
  <Paragraphs>198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Default Design</vt:lpstr>
      <vt:lpstr>Galactic Mail Part 2</vt:lpstr>
      <vt:lpstr>Winning and Losing</vt:lpstr>
      <vt:lpstr>Explosions</vt:lpstr>
      <vt:lpstr>Ending the Animation</vt:lpstr>
      <vt:lpstr>The show the Highest Score</vt:lpstr>
      <vt:lpstr>And restart the game</vt:lpstr>
      <vt:lpstr>Explode</vt:lpstr>
      <vt:lpstr>Create an Explosion object</vt:lpstr>
      <vt:lpstr>Destroy the Ship</vt:lpstr>
      <vt:lpstr>Scores</vt:lpstr>
      <vt:lpstr>Set the startingscore with obj_specialmoon</vt:lpstr>
      <vt:lpstr>Taking points away when the rocket is waiting on the moon.</vt:lpstr>
      <vt:lpstr>Add 500 points when the Rocket initially lands on the moon.</vt:lpstr>
      <vt:lpstr>Play a sound when you score.</vt:lpstr>
      <vt:lpstr>Levels</vt:lpstr>
      <vt:lpstr>Making the new room</vt:lpstr>
      <vt:lpstr>Name the Room</vt:lpstr>
      <vt:lpstr>Change the number of objects in the new room</vt:lpstr>
      <vt:lpstr>Getting to the new room</vt:lpstr>
      <vt:lpstr>Checking if ‘0’ moons</vt:lpstr>
      <vt:lpstr>Blocking in Commands </vt:lpstr>
      <vt:lpstr>Let the Game Pause for a Second</vt:lpstr>
      <vt:lpstr>Give 1000 pts for completing the level</vt:lpstr>
      <vt:lpstr>Go to the Next Room</vt:lpstr>
      <vt:lpstr>End the Block</vt:lpstr>
      <vt:lpstr>Finish Touches</vt:lpstr>
      <vt:lpstr>Creating a Title Screen: Create a Title Sprite</vt:lpstr>
      <vt:lpstr>Create a Title Object</vt:lpstr>
      <vt:lpstr>Create Event: Start Music/Set Score</vt:lpstr>
      <vt:lpstr>PowerPoint Presentation</vt:lpstr>
      <vt:lpstr>Move from Title to Game with a Keypress</vt:lpstr>
      <vt:lpstr>Making a New Room for the Title</vt:lpstr>
      <vt:lpstr>Winning the Game</vt:lpstr>
      <vt:lpstr>Finish Object</vt:lpstr>
      <vt:lpstr>Finish Room</vt:lpstr>
      <vt:lpstr>Adding Visual Variety</vt:lpstr>
      <vt:lpstr>Moons</vt:lpstr>
      <vt:lpstr>Pick a Random Moon</vt:lpstr>
      <vt:lpstr>Asteroid Randomness</vt:lpstr>
      <vt:lpstr>Adding Game Information</vt:lpstr>
      <vt:lpstr>PowerPoint Presentation</vt:lpstr>
      <vt:lpstr>Congratulations</vt:lpstr>
    </vt:vector>
  </TitlesOfParts>
  <Company>Salem-Keizer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Galactic Mail Part 2</dc:title>
  <dc:creator>Greg Smith</dc:creator>
  <cp:lastModifiedBy>Greg Smith</cp:lastModifiedBy>
  <cp:revision>1</cp:revision>
  <dcterms:created xsi:type="dcterms:W3CDTF">2015-10-29T14:09:18Z</dcterms:created>
  <dcterms:modified xsi:type="dcterms:W3CDTF">2015-10-29T14:09:28Z</dcterms:modified>
</cp:coreProperties>
</file>