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6af6c06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6af6c06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6af6c06d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6af6c06d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6af6c09c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46af6c09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46af6c06de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46af6c06de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6af6c06d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6af6c06d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">
  <p:cSld name="AUTOLAYOUT">
    <p:bg>
      <p:bgPr>
        <a:solidFill>
          <a:srgbClr val="FFFFFF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5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5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5"/>
          <p:cNvSpPr/>
          <p:nvPr/>
        </p:nvSpPr>
        <p:spPr>
          <a:xfrm>
            <a:off x="205218" y="201292"/>
            <a:ext cx="408900" cy="3819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5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5"/>
          <p:cNvSpPr/>
          <p:nvPr/>
        </p:nvSpPr>
        <p:spPr>
          <a:xfrm>
            <a:off x="100882" y="201292"/>
            <a:ext cx="408900" cy="3819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5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5"/>
          <p:cNvSpPr/>
          <p:nvPr/>
        </p:nvSpPr>
        <p:spPr>
          <a:xfrm>
            <a:off x="319" y="201292"/>
            <a:ext cx="408900" cy="3819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5"/>
          <p:cNvSpPr txBox="1"/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/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25"/>
          <p:cNvSpPr txBox="1"/>
          <p:nvPr>
            <p:ph idx="1" type="body"/>
          </p:nvPr>
        </p:nvSpPr>
        <p:spPr>
          <a:xfrm>
            <a:off x="233600" y="1798300"/>
            <a:ext cx="2566200" cy="29772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/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38761D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solidFill>
            <a:srgbClr val="FFF2CC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Advisory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8, 2018</a:t>
            </a:r>
            <a:endParaRPr/>
          </a:p>
        </p:txBody>
      </p:sp>
      <p:sp>
        <p:nvSpPr>
          <p:cNvPr id="112" name="Google Shape;112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3525" y="290513"/>
            <a:ext cx="6076950" cy="456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Learning Target</a:t>
            </a:r>
            <a:endParaRPr/>
          </a:p>
        </p:txBody>
      </p:sp>
      <p:sp>
        <p:nvSpPr>
          <p:cNvPr id="125" name="Google Shape;12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rgbClr val="D9EAD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8"/>
          <p:cNvSpPr txBox="1"/>
          <p:nvPr/>
        </p:nvSpPr>
        <p:spPr>
          <a:xfrm>
            <a:off x="398675" y="1225525"/>
            <a:ext cx="4094100" cy="36450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Today I will </a:t>
            </a:r>
            <a:r>
              <a:rPr lang="en" sz="3000">
                <a:solidFill>
                  <a:srgbClr val="FF0000"/>
                </a:solidFill>
              </a:rPr>
              <a:t>reflect</a:t>
            </a:r>
            <a:r>
              <a:rPr lang="en" sz="3000"/>
              <a:t> on my learning progress, and I will </a:t>
            </a:r>
            <a:r>
              <a:rPr lang="en" sz="3000">
                <a:solidFill>
                  <a:srgbClr val="FF0000"/>
                </a:solidFill>
              </a:rPr>
              <a:t>refocus my SMART Goal</a:t>
            </a:r>
            <a:r>
              <a:rPr lang="en" sz="3000">
                <a:solidFill>
                  <a:srgbClr val="FF0000"/>
                </a:solidFill>
              </a:rPr>
              <a:t> </a:t>
            </a:r>
            <a:r>
              <a:rPr lang="en" sz="3000"/>
              <a:t>to help keep me moving toward academic success!</a:t>
            </a:r>
            <a:endParaRPr sz="3000"/>
          </a:p>
        </p:txBody>
      </p:sp>
      <p:pic>
        <p:nvPicPr>
          <p:cNvPr id="127" name="Google Shape;1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2325" y="1152475"/>
            <a:ext cx="3735225" cy="37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/>
          <p:nvPr>
            <p:ph type="title"/>
          </p:nvPr>
        </p:nvSpPr>
        <p:spPr>
          <a:xfrm>
            <a:off x="233600" y="829550"/>
            <a:ext cx="1346400" cy="89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Did you know?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3" name="Google Shape;133;p29"/>
          <p:cNvSpPr txBox="1"/>
          <p:nvPr>
            <p:ph idx="1" type="body"/>
          </p:nvPr>
        </p:nvSpPr>
        <p:spPr>
          <a:xfrm>
            <a:off x="233600" y="1798300"/>
            <a:ext cx="1323600" cy="29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Tutoring Support at West!!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134" name="Google Shape;13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8625" y="152400"/>
            <a:ext cx="7372975" cy="491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9"/>
          <p:cNvSpPr txBox="1"/>
          <p:nvPr/>
        </p:nvSpPr>
        <p:spPr>
          <a:xfrm>
            <a:off x="1841425" y="327750"/>
            <a:ext cx="3370200" cy="23871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Tuesday, Wednesday, Thursday, Friday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2:30-3:15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 the library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All subjects!</a:t>
            </a:r>
            <a:endParaRPr sz="2400"/>
          </a:p>
        </p:txBody>
      </p:sp>
      <p:sp>
        <p:nvSpPr>
          <p:cNvPr id="136" name="Google Shape;136;p29"/>
          <p:cNvSpPr txBox="1"/>
          <p:nvPr/>
        </p:nvSpPr>
        <p:spPr>
          <a:xfrm>
            <a:off x="5444725" y="2571750"/>
            <a:ext cx="3466800" cy="24165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Wednesdays, Thursdays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2:30-3:15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National Honor Society Student Tutors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B107 (McKean’s room)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/>
          <p:nvPr>
            <p:ph type="title"/>
          </p:nvPr>
        </p:nvSpPr>
        <p:spPr>
          <a:xfrm>
            <a:off x="233600" y="829550"/>
            <a:ext cx="2566200" cy="89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Goal revisiting based on October’s goal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42" name="Google Shape;142;p30"/>
          <p:cNvSpPr txBox="1"/>
          <p:nvPr>
            <p:ph idx="1" type="body"/>
          </p:nvPr>
        </p:nvSpPr>
        <p:spPr>
          <a:xfrm>
            <a:off x="31625" y="1798300"/>
            <a:ext cx="2984700" cy="29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Would after school tutoring help?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Could your Advisory teacher or another student help you get focused?</a:t>
            </a:r>
            <a:endParaRPr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Staple half sheet to original goal sheet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143" name="Google Shape;14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8725" y="152400"/>
            <a:ext cx="5822875" cy="352624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0"/>
          <p:cNvSpPr/>
          <p:nvPr/>
        </p:nvSpPr>
        <p:spPr>
          <a:xfrm>
            <a:off x="2472075" y="710100"/>
            <a:ext cx="934200" cy="39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October</a:t>
            </a:r>
            <a:endParaRPr/>
          </a:p>
        </p:txBody>
      </p:sp>
      <p:pic>
        <p:nvPicPr>
          <p:cNvPr id="145" name="Google Shape;14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7050" y="3485050"/>
            <a:ext cx="3635275" cy="191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Climate Survey</a:t>
            </a:r>
            <a:endParaRPr/>
          </a:p>
        </p:txBody>
      </p:sp>
      <p:sp>
        <p:nvSpPr>
          <p:cNvPr id="151" name="Google Shape;151;p31"/>
          <p:cNvSpPr txBox="1"/>
          <p:nvPr>
            <p:ph idx="1" type="body"/>
          </p:nvPr>
        </p:nvSpPr>
        <p:spPr>
          <a:xfrm>
            <a:off x="1723650" y="1933025"/>
            <a:ext cx="5696700" cy="2201400"/>
          </a:xfrm>
          <a:prstGeom prst="rect">
            <a:avLst/>
          </a:prstGeom>
          <a:solidFill>
            <a:srgbClr val="FFF2CC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We need to hear from YOU!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How can you help us make West Salem High School the best possible academic, social, and emotional experience for you?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