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22"/>
  </p:notesMasterIdLst>
  <p:sldIdLst>
    <p:sldId id="256" r:id="rId3"/>
    <p:sldId id="257" r:id="rId4"/>
    <p:sldId id="258" r:id="rId5"/>
    <p:sldId id="274" r:id="rId6"/>
    <p:sldId id="259" r:id="rId7"/>
    <p:sldId id="260" r:id="rId8"/>
    <p:sldId id="271" r:id="rId9"/>
    <p:sldId id="272" r:id="rId10"/>
    <p:sldId id="261" r:id="rId11"/>
    <p:sldId id="262" r:id="rId12"/>
    <p:sldId id="268" r:id="rId13"/>
    <p:sldId id="263" r:id="rId14"/>
    <p:sldId id="265" r:id="rId15"/>
    <p:sldId id="266" r:id="rId16"/>
    <p:sldId id="269" r:id="rId17"/>
    <p:sldId id="273" r:id="rId18"/>
    <p:sldId id="270" r:id="rId19"/>
    <p:sldId id="264" r:id="rId20"/>
    <p:sldId id="267" r:id="rId21"/>
  </p:sldIdLst>
  <p:sldSz cx="9144000" cy="5143500" type="screen16x9"/>
  <p:notesSz cx="6858000" cy="9144000"/>
  <p:embeddedFontLst>
    <p:embeddedFont>
      <p:font typeface="Old Standard TT" panose="020B0604020202020204" charset="0"/>
      <p:regular r:id="rId23"/>
      <p:bold r:id="rId24"/>
      <p:italic r:id="rId25"/>
    </p:embeddedFont>
    <p:embeddedFont>
      <p:font typeface="Roboto Slab" panose="020B0604020202020204" charset="0"/>
      <p:regular r:id="rId26"/>
      <p:bold r:id="rId27"/>
    </p:embeddedFont>
    <p:embeddedFont>
      <p:font typeface="Roboto" panose="020B060402020202020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43" autoAdjust="0"/>
  </p:normalViewPr>
  <p:slideViewPr>
    <p:cSldViewPr snapToGrid="0">
      <p:cViewPr>
        <p:scale>
          <a:sx n="75" d="100"/>
          <a:sy n="75" d="100"/>
        </p:scale>
        <p:origin x="1008" y="396"/>
      </p:cViewPr>
      <p:guideLst/>
    </p:cSldViewPr>
  </p:slideViewPr>
  <p:notesTextViewPr>
    <p:cViewPr>
      <p:scale>
        <a:sx n="1" d="1"/>
        <a:sy n="1" d="1"/>
      </p:scale>
      <p:origin x="0" y="0"/>
    </p:cViewPr>
  </p:notesTextViewPr>
  <p:sorterViewPr>
    <p:cViewPr>
      <p:scale>
        <a:sx n="150" d="100"/>
        <a:sy n="150" d="100"/>
      </p:scale>
      <p:origin x="0" y="-2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9.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0" i="0" u="none" strike="noStrike" cap="none" dirty="0" smtClean="0">
                <a:solidFill>
                  <a:schemeClr val="dk1"/>
                </a:solidFill>
                <a:effectLst/>
                <a:latin typeface="Arial"/>
                <a:ea typeface="Arial"/>
                <a:cs typeface="Arial"/>
                <a:sym typeface="Arial"/>
              </a:rPr>
              <a:t>The students should identify several cues that indicate that Elena is not consenting, including: she shrugs her shoulders when he first touches her, she “hisses” and tells him to cut it out, she tries to push him away.</a:t>
            </a:r>
            <a:endParaRPr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0" i="0" u="none" strike="noStrike" cap="none" dirty="0" smtClean="0">
                <a:solidFill>
                  <a:schemeClr val="dk1"/>
                </a:solidFill>
                <a:effectLst/>
                <a:latin typeface="Arial"/>
                <a:ea typeface="Arial"/>
                <a:cs typeface="Arial"/>
                <a:sym typeface="Arial"/>
              </a:rPr>
              <a:t>This scenario is slightly similar to Scenario 3, but important details are different. In this scenario, both people are consenting. We know this due to several factors: he touches her shoulders, she grins when he first touches her, she indicates that they could be doing something else, he pulls her close, she laughs, they both giggle, they kiss. · One point that students might mention is that she does say “cut it out,” which means no. It is not entirely clear what she wants because in this moment, her body language says yes, and her words say no. It would be clearer if they were to ask each other directly, “Can I kiss you?” </a:t>
            </a:r>
            <a:endParaRPr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b30d9acc5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b30d9acc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69850" algn="l" rtl="0">
              <a:spcBef>
                <a:spcPts val="0"/>
              </a:spcBef>
              <a:spcAft>
                <a:spcPts val="0"/>
              </a:spcAft>
              <a:buNone/>
            </a:pPr>
            <a:r>
              <a:rPr lang="en" sz="1400"/>
              <a:t>Whiparound - each student suggests one way we can maintain healthy relationships.</a:t>
            </a:r>
            <a:endParaRPr sz="1400"/>
          </a:p>
          <a:p>
            <a:pPr marL="0" lvl="0" indent="69850" algn="l" rtl="0">
              <a:spcBef>
                <a:spcPts val="0"/>
              </a:spcBef>
              <a:spcAft>
                <a:spcPts val="0"/>
              </a:spcAft>
              <a:buNone/>
            </a:pPr>
            <a:r>
              <a:rPr lang="en" sz="1400"/>
              <a:t>Example: I know I’m in a healthy relationship when</a:t>
            </a:r>
            <a:r>
              <a:rPr lang="en" sz="1400" u="sng"/>
              <a:t> I can talk about uncomfortable topics</a:t>
            </a:r>
            <a:r>
              <a:rPr lang="en" sz="1400"/>
              <a:t>.</a:t>
            </a:r>
            <a:endParaRPr sz="1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b88282476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b88282476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Google Shape;16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rtl="0"/>
            <a:r>
              <a:rPr lang="en-US" sz="1100" b="0" i="0" u="none" strike="noStrike" cap="none" dirty="0" smtClean="0">
                <a:solidFill>
                  <a:schemeClr val="dk1"/>
                </a:solidFill>
                <a:effectLst/>
                <a:latin typeface="Arial"/>
                <a:ea typeface="Arial"/>
                <a:cs typeface="Arial"/>
                <a:sym typeface="Arial"/>
              </a:rPr>
              <a:t>· The students may indicate that this appears to be a healthy relationship because they both have honest and clear communication. · Jamal really wants to have sex (he asks twice), but he is respectful when she communicates her boundaries (with words and later with body language).</a:t>
            </a:r>
            <a:endParaRPr lang="en-US" b="0" dirty="0" smtClean="0">
              <a:effectLst/>
            </a:endParaRPr>
          </a:p>
          <a:p>
            <a:r>
              <a:rPr lang="en-US" dirty="0" smtClean="0"/>
              <a:t/>
            </a:r>
            <a:br>
              <a:rPr lang="en-US" dirty="0" smtClean="0"/>
            </a:br>
            <a:endParaRPr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0" i="0" u="none" strike="noStrike" cap="none" dirty="0" smtClean="0">
                <a:solidFill>
                  <a:schemeClr val="dk1"/>
                </a:solidFill>
                <a:effectLst/>
                <a:latin typeface="Arial"/>
                <a:ea typeface="Arial"/>
                <a:cs typeface="Arial"/>
                <a:sym typeface="Arial"/>
              </a:rPr>
              <a:t>Students should mention that there is consent for the kiss. · There were several cues: Tyra gave a hug, Monica gave a quick kiss, Tyra asked if they could kiss again, Monica laughs, they kiss again. · There is no consent to do anything further at this point, therefore Tyra should ask. </a:t>
            </a:r>
            <a:r>
              <a:rPr lang="en-US" sz="1100" b="0" i="0" u="none" strike="noStrike" cap="none" smtClean="0">
                <a:solidFill>
                  <a:schemeClr val="dk1"/>
                </a:solidFill>
                <a:effectLst/>
                <a:latin typeface="Arial"/>
                <a:ea typeface="Arial"/>
                <a:cs typeface="Arial"/>
                <a:sym typeface="Arial"/>
              </a:rPr>
              <a:t>She could say, “Do you want to go further?” or “What do you want to do next?”</a:t>
            </a: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 sz="1400"/>
              <a:t>Pair share - ask students to answer this question with a partner. Call on volunteers, then share definition on powerpoint.</a:t>
            </a:r>
            <a:endParaRPr sz="14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0" i="0" u="none" strike="noStrike" cap="none" dirty="0" smtClean="0">
                <a:solidFill>
                  <a:schemeClr val="dk1"/>
                </a:solidFill>
                <a:latin typeface="Arial"/>
                <a:ea typeface="Arial"/>
                <a:cs typeface="Arial"/>
                <a:sym typeface="Arial"/>
              </a:rPr>
              <a:t>https://www.ageofconsent.net/states/oregon</a:t>
            </a:r>
            <a:endParaRPr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b29ebee3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b29ebee3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6985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b30d9acc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b30d9acc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6985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Google Shape;184;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0" i="0" u="none" strike="noStrike" cap="none" dirty="0" smtClean="0">
                <a:solidFill>
                  <a:schemeClr val="dk1"/>
                </a:solidFill>
                <a:effectLst/>
                <a:latin typeface="Arial"/>
                <a:ea typeface="Arial"/>
                <a:cs typeface="Arial"/>
                <a:sym typeface="Arial"/>
              </a:rPr>
              <a:t>Students should mention that consent is not possible in this scenario because of the age difference and because of Ciera’s position of power (she is in a supervisory position as a coach). · Even if the boy wanted to have sex, and consented, Oregon State law says that technically he cannot consent if she is in a position of power and he is more than 5 years younger. Note: State laws may vary. · Even if the law is not broken, she is still breaking ethical rules for coaches and is risking her job. · Ideally, students will indicate that they would report to a trusted adult or to police if they heard these rumors. Acknowledge that it may be very difficult to report because there may be a lot of peer pressure to stay quiet about it.</a:t>
            </a:r>
            <a:endParaRPr sz="11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4" name="Google Shape;154;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US" sz="1100" b="0" i="0" u="none" strike="noStrike" cap="none" dirty="0" smtClean="0">
                <a:solidFill>
                  <a:schemeClr val="dk1"/>
                </a:solidFill>
                <a:effectLst/>
                <a:latin typeface="Arial"/>
                <a:ea typeface="Arial"/>
                <a:cs typeface="Arial"/>
                <a:sym typeface="Arial"/>
              </a:rPr>
              <a:t>The discussion should include the fact that Naomi is intoxicated and therefore cannot consent. Even if her words (“uh-huh”) indicate yes, the fact that she is drunk means that she cannot consent. · If they were both intoxicated, neither person can legally consent to sex. Technically, it is possible that either could be charged with rape. However, the one who initiates the sexual contact or who gives the other person alcohol may be more likely to be held responsible for rape. Also, people who are intoxicated are less likely to protect themselves against STDs and pregnancy. · Ideally, a friend would step in and help intervene. Some examples are: distracting them, staying by Naomi’s side, pretending you need them to help someone who is sick, or telling Jackson that it’s not a good idea to hook up because she is drunk.</a:t>
            </a:r>
            <a:endParaRPr sz="1100" b="0" i="0" u="none" strike="noStrike" cap="none" dirty="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5"/>
            <a:ext cx="1081625" cy="1124949"/>
          </a:xfrm>
          <a:custGeom>
            <a:avLst/>
            <a:gdLst/>
            <a:ahLst/>
            <a:cxnLst/>
            <a:rect l="l" t="t" r="r" b="b"/>
            <a:pathLst>
              <a:path w="120000" h="120000" extrusionOk="0">
                <a:moveTo>
                  <a:pt x="0" y="120000"/>
                </a:moveTo>
                <a:lnTo>
                  <a:pt x="0" y="0"/>
                </a:lnTo>
                <a:lnTo>
                  <a:pt x="120000"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2" y="3342925"/>
            <a:ext cx="1081625" cy="1124950"/>
          </a:xfrm>
          <a:custGeom>
            <a:avLst/>
            <a:gdLst/>
            <a:ahLst/>
            <a:cxnLst/>
            <a:rect l="l" t="t" r="r" b="b"/>
            <a:pathLst>
              <a:path w="120000" h="120000" extrusionOk="0">
                <a:moveTo>
                  <a:pt x="0" y="120000"/>
                </a:moveTo>
                <a:lnTo>
                  <a:pt x="0" y="0"/>
                </a:lnTo>
                <a:lnTo>
                  <a:pt x="120000"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1" y="2817463"/>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1" y="1188925"/>
            <a:ext cx="5783400" cy="1457399"/>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dk1"/>
              </a:buClr>
              <a:buSzPts val="4000"/>
              <a:buFont typeface="Roboto Slab"/>
              <a:buNone/>
              <a:defRPr sz="4000" b="0" i="0" u="none" strike="noStrike" cap="none">
                <a:solidFill>
                  <a:schemeClr val="dk1"/>
                </a:solidFill>
                <a:latin typeface="Roboto Slab"/>
                <a:ea typeface="Roboto Slab"/>
                <a:cs typeface="Roboto Slab"/>
                <a:sym typeface="Roboto Slab"/>
              </a:defRPr>
            </a:lvl1pPr>
            <a:lvl2pPr lvl="1"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2pPr>
            <a:lvl3pPr lvl="2"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3pPr>
            <a:lvl4pPr lvl="3"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4pPr>
            <a:lvl5pPr lvl="4"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5pPr>
            <a:lvl6pPr lvl="5"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6pPr>
            <a:lvl7pPr lvl="6"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7pPr>
            <a:lvl8pPr lvl="7"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8pPr>
            <a:lvl9pPr lvl="8" indent="0" algn="ctr">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9pPr>
          </a:lstStyle>
          <a:p>
            <a:endParaRPr/>
          </a:p>
        </p:txBody>
      </p:sp>
      <p:sp>
        <p:nvSpPr>
          <p:cNvPr id="14" name="Google Shape;14;p2"/>
          <p:cNvSpPr txBox="1">
            <a:spLocks noGrp="1"/>
          </p:cNvSpPr>
          <p:nvPr>
            <p:ph type="subTitle" idx="1"/>
          </p:nvPr>
        </p:nvSpPr>
        <p:spPr>
          <a:xfrm>
            <a:off x="1680301" y="3049450"/>
            <a:ext cx="5783400" cy="9090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1pPr>
            <a:lvl2pPr marL="0" marR="0" lvl="1"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2pPr>
            <a:lvl3pPr marL="0" marR="0" lvl="2"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3pPr>
            <a:lvl4pPr marL="0" marR="0" lvl="3"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4pPr>
            <a:lvl5pPr marL="0" marR="0" lvl="4"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5pPr>
            <a:lvl6pPr marL="0" marR="0" lvl="5"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6pPr>
            <a:lvl7pPr marL="0" marR="0" lvl="6"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7pPr>
            <a:lvl8pPr marL="0" marR="0" lvl="7"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8pPr>
            <a:lvl9pPr marL="0" marR="0" lvl="8" indent="0" algn="ctr" rtl="0">
              <a:lnSpc>
                <a:spcPct val="100000"/>
              </a:lnSpc>
              <a:spcBef>
                <a:spcPts val="0"/>
              </a:spcBef>
              <a:spcAft>
                <a:spcPts val="0"/>
              </a:spcAft>
              <a:buClr>
                <a:schemeClr val="accent5"/>
              </a:buClr>
              <a:buSzPts val="2400"/>
              <a:buFont typeface="Roboto Slab"/>
              <a:buNone/>
              <a:defRPr sz="2400" b="0" i="0" u="none" strike="noStrike" cap="none">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11"/>
          <p:cNvSpPr txBox="1">
            <a:spLocks noGrp="1"/>
          </p:cNvSpPr>
          <p:nvPr>
            <p:ph type="title"/>
          </p:nvPr>
        </p:nvSpPr>
        <p:spPr>
          <a:xfrm>
            <a:off x="387900" y="1152450"/>
            <a:ext cx="8368200" cy="15384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accent5"/>
              </a:buClr>
              <a:buSzPts val="13000"/>
              <a:buFont typeface="Roboto Slab"/>
              <a:buNone/>
              <a:defRPr sz="13000" b="0" i="0" u="none" strike="noStrike" cap="none">
                <a:solidFill>
                  <a:schemeClr val="accent5"/>
                </a:solidFill>
                <a:latin typeface="Roboto Slab"/>
                <a:ea typeface="Roboto Slab"/>
                <a:cs typeface="Roboto Slab"/>
                <a:sym typeface="Roboto Slab"/>
              </a:defRPr>
            </a:lvl1pPr>
            <a:lvl2pPr lvl="1"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2pPr>
            <a:lvl3pPr lvl="2"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3pPr>
            <a:lvl4pPr lvl="3"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4pPr>
            <a:lvl5pPr lvl="4"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5pPr>
            <a:lvl6pPr lvl="5"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6pPr>
            <a:lvl7pPr lvl="6"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7pPr>
            <a:lvl8pPr lvl="7"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8pPr>
            <a:lvl9pPr lvl="8" indent="0" algn="ctr">
              <a:spcBef>
                <a:spcPts val="0"/>
              </a:spcBef>
              <a:spcAft>
                <a:spcPts val="0"/>
              </a:spcAft>
              <a:buClr>
                <a:schemeClr val="accent5"/>
              </a:buClr>
              <a:buSzPts val="13000"/>
              <a:buFont typeface="Roboto Slab"/>
              <a:buNone/>
              <a:defRPr sz="13000">
                <a:solidFill>
                  <a:schemeClr val="accent5"/>
                </a:solidFill>
                <a:latin typeface="Roboto Slab"/>
                <a:ea typeface="Roboto Slab"/>
                <a:cs typeface="Roboto Slab"/>
                <a:sym typeface="Roboto Slab"/>
              </a:defRPr>
            </a:lvl9pPr>
          </a:lstStyle>
          <a:p>
            <a:endParaRPr/>
          </a:p>
        </p:txBody>
      </p:sp>
      <p:sp>
        <p:nvSpPr>
          <p:cNvPr id="55" name="Google Shape;55;p11"/>
          <p:cNvSpPr txBox="1">
            <a:spLocks noGrp="1"/>
          </p:cNvSpPr>
          <p:nvPr>
            <p:ph type="body" idx="1"/>
          </p:nvPr>
        </p:nvSpPr>
        <p:spPr>
          <a:xfrm>
            <a:off x="387900" y="2919450"/>
            <a:ext cx="8368200" cy="10716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ctr"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56" name="Google Shape;56;p11"/>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63"/>
        <p:cNvGrpSpPr/>
        <p:nvPr/>
      </p:nvGrpSpPr>
      <p:grpSpPr>
        <a:xfrm>
          <a:off x="0" y="0"/>
          <a:ext cx="0" cy="0"/>
          <a:chOff x="0" y="0"/>
          <a:chExt cx="0" cy="0"/>
        </a:xfrm>
      </p:grpSpPr>
      <p:sp>
        <p:nvSpPr>
          <p:cNvPr id="64" name="Google Shape;64;p14"/>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5" name="Google Shape;65;p14"/>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66" name="Google Shape;66;p14"/>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lstStyle>
            <a:lvl1pPr lvl="0" rtl="0">
              <a:spcBef>
                <a:spcPts val="0"/>
              </a:spcBef>
              <a:spcAft>
                <a:spcPts val="0"/>
              </a:spcAft>
              <a:buClr>
                <a:schemeClr val="accent1"/>
              </a:buClr>
              <a:buSzPts val="4200"/>
              <a:buNone/>
              <a:defRPr sz="4200">
                <a:solidFill>
                  <a:schemeClr val="accent1"/>
                </a:solidFill>
              </a:defRPr>
            </a:lvl1pPr>
            <a:lvl2pPr lvl="1" rtl="0">
              <a:spcBef>
                <a:spcPts val="0"/>
              </a:spcBef>
              <a:spcAft>
                <a:spcPts val="0"/>
              </a:spcAft>
              <a:buClr>
                <a:schemeClr val="accent1"/>
              </a:buClr>
              <a:buSzPts val="4200"/>
              <a:buNone/>
              <a:defRPr sz="4200">
                <a:solidFill>
                  <a:schemeClr val="accent1"/>
                </a:solidFill>
              </a:defRPr>
            </a:lvl2pPr>
            <a:lvl3pPr lvl="2" rtl="0">
              <a:spcBef>
                <a:spcPts val="0"/>
              </a:spcBef>
              <a:spcAft>
                <a:spcPts val="0"/>
              </a:spcAft>
              <a:buClr>
                <a:schemeClr val="accent1"/>
              </a:buClr>
              <a:buSzPts val="4200"/>
              <a:buNone/>
              <a:defRPr sz="4200">
                <a:solidFill>
                  <a:schemeClr val="accent1"/>
                </a:solidFill>
              </a:defRPr>
            </a:lvl3pPr>
            <a:lvl4pPr lvl="3" rtl="0">
              <a:spcBef>
                <a:spcPts val="0"/>
              </a:spcBef>
              <a:spcAft>
                <a:spcPts val="0"/>
              </a:spcAft>
              <a:buClr>
                <a:schemeClr val="accent1"/>
              </a:buClr>
              <a:buSzPts val="4200"/>
              <a:buNone/>
              <a:defRPr sz="4200">
                <a:solidFill>
                  <a:schemeClr val="accent1"/>
                </a:solidFill>
              </a:defRPr>
            </a:lvl4pPr>
            <a:lvl5pPr lvl="4" rtl="0">
              <a:spcBef>
                <a:spcPts val="0"/>
              </a:spcBef>
              <a:spcAft>
                <a:spcPts val="0"/>
              </a:spcAft>
              <a:buClr>
                <a:schemeClr val="accent1"/>
              </a:buClr>
              <a:buSzPts val="4200"/>
              <a:buNone/>
              <a:defRPr sz="4200">
                <a:solidFill>
                  <a:schemeClr val="accent1"/>
                </a:solidFill>
              </a:defRPr>
            </a:lvl5pPr>
            <a:lvl6pPr lvl="5" rtl="0">
              <a:spcBef>
                <a:spcPts val="0"/>
              </a:spcBef>
              <a:spcAft>
                <a:spcPts val="0"/>
              </a:spcAft>
              <a:buClr>
                <a:schemeClr val="accent1"/>
              </a:buClr>
              <a:buSzPts val="4200"/>
              <a:buNone/>
              <a:defRPr sz="4200">
                <a:solidFill>
                  <a:schemeClr val="accent1"/>
                </a:solidFill>
              </a:defRPr>
            </a:lvl6pPr>
            <a:lvl7pPr lvl="6" rtl="0">
              <a:spcBef>
                <a:spcPts val="0"/>
              </a:spcBef>
              <a:spcAft>
                <a:spcPts val="0"/>
              </a:spcAft>
              <a:buClr>
                <a:schemeClr val="accent1"/>
              </a:buClr>
              <a:buSzPts val="4200"/>
              <a:buNone/>
              <a:defRPr sz="4200">
                <a:solidFill>
                  <a:schemeClr val="accent1"/>
                </a:solidFill>
              </a:defRPr>
            </a:lvl7pPr>
            <a:lvl8pPr lvl="7" rtl="0">
              <a:spcBef>
                <a:spcPts val="0"/>
              </a:spcBef>
              <a:spcAft>
                <a:spcPts val="0"/>
              </a:spcAft>
              <a:buClr>
                <a:schemeClr val="accent1"/>
              </a:buClr>
              <a:buSzPts val="4200"/>
              <a:buNone/>
              <a:defRPr sz="4200">
                <a:solidFill>
                  <a:schemeClr val="accent1"/>
                </a:solidFill>
              </a:defRPr>
            </a:lvl8pPr>
            <a:lvl9pPr lvl="8" rtl="0">
              <a:spcBef>
                <a:spcPts val="0"/>
              </a:spcBef>
              <a:spcAft>
                <a:spcPts val="0"/>
              </a:spcAft>
              <a:buClr>
                <a:schemeClr val="accent1"/>
              </a:buClr>
              <a:buSzPts val="4200"/>
              <a:buNone/>
              <a:defRPr sz="4200">
                <a:solidFill>
                  <a:schemeClr val="accent1"/>
                </a:solidFill>
              </a:defRPr>
            </a:lvl9pPr>
          </a:lstStyle>
          <a:p>
            <a:endParaRPr/>
          </a:p>
        </p:txBody>
      </p:sp>
      <p:sp>
        <p:nvSpPr>
          <p:cNvPr id="67" name="Google Shape;67;p14"/>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lstStyle>
            <a:lvl1pPr lvl="0" rtl="0">
              <a:lnSpc>
                <a:spcPct val="100000"/>
              </a:lnSpc>
              <a:spcBef>
                <a:spcPts val="0"/>
              </a:spcBef>
              <a:spcAft>
                <a:spcPts val="0"/>
              </a:spcAft>
              <a:buClr>
                <a:schemeClr val="accent2"/>
              </a:buClr>
              <a:buSzPts val="2400"/>
              <a:buNone/>
              <a:defRPr sz="2400">
                <a:solidFill>
                  <a:schemeClr val="accent2"/>
                </a:solidFill>
              </a:defRPr>
            </a:lvl1pPr>
            <a:lvl2pPr lvl="1" rtl="0">
              <a:lnSpc>
                <a:spcPct val="100000"/>
              </a:lnSpc>
              <a:spcBef>
                <a:spcPts val="0"/>
              </a:spcBef>
              <a:spcAft>
                <a:spcPts val="0"/>
              </a:spcAft>
              <a:buClr>
                <a:schemeClr val="accent2"/>
              </a:buClr>
              <a:buSzPts val="2400"/>
              <a:buNone/>
              <a:defRPr sz="2400">
                <a:solidFill>
                  <a:schemeClr val="accent2"/>
                </a:solidFill>
              </a:defRPr>
            </a:lvl2pPr>
            <a:lvl3pPr lvl="2" rtl="0">
              <a:lnSpc>
                <a:spcPct val="100000"/>
              </a:lnSpc>
              <a:spcBef>
                <a:spcPts val="0"/>
              </a:spcBef>
              <a:spcAft>
                <a:spcPts val="0"/>
              </a:spcAft>
              <a:buClr>
                <a:schemeClr val="accent2"/>
              </a:buClr>
              <a:buSzPts val="2400"/>
              <a:buNone/>
              <a:defRPr sz="2400">
                <a:solidFill>
                  <a:schemeClr val="accent2"/>
                </a:solidFill>
              </a:defRPr>
            </a:lvl3pPr>
            <a:lvl4pPr lvl="3" rtl="0">
              <a:lnSpc>
                <a:spcPct val="100000"/>
              </a:lnSpc>
              <a:spcBef>
                <a:spcPts val="0"/>
              </a:spcBef>
              <a:spcAft>
                <a:spcPts val="0"/>
              </a:spcAft>
              <a:buClr>
                <a:schemeClr val="accent2"/>
              </a:buClr>
              <a:buSzPts val="2400"/>
              <a:buNone/>
              <a:defRPr sz="2400">
                <a:solidFill>
                  <a:schemeClr val="accent2"/>
                </a:solidFill>
              </a:defRPr>
            </a:lvl4pPr>
            <a:lvl5pPr lvl="4" rtl="0">
              <a:lnSpc>
                <a:spcPct val="100000"/>
              </a:lnSpc>
              <a:spcBef>
                <a:spcPts val="0"/>
              </a:spcBef>
              <a:spcAft>
                <a:spcPts val="0"/>
              </a:spcAft>
              <a:buClr>
                <a:schemeClr val="accent2"/>
              </a:buClr>
              <a:buSzPts val="2400"/>
              <a:buNone/>
              <a:defRPr sz="2400">
                <a:solidFill>
                  <a:schemeClr val="accent2"/>
                </a:solidFill>
              </a:defRPr>
            </a:lvl5pPr>
            <a:lvl6pPr lvl="5" rtl="0">
              <a:lnSpc>
                <a:spcPct val="100000"/>
              </a:lnSpc>
              <a:spcBef>
                <a:spcPts val="0"/>
              </a:spcBef>
              <a:spcAft>
                <a:spcPts val="0"/>
              </a:spcAft>
              <a:buClr>
                <a:schemeClr val="accent2"/>
              </a:buClr>
              <a:buSzPts val="2400"/>
              <a:buNone/>
              <a:defRPr sz="2400">
                <a:solidFill>
                  <a:schemeClr val="accent2"/>
                </a:solidFill>
              </a:defRPr>
            </a:lvl6pPr>
            <a:lvl7pPr lvl="6" rtl="0">
              <a:lnSpc>
                <a:spcPct val="100000"/>
              </a:lnSpc>
              <a:spcBef>
                <a:spcPts val="0"/>
              </a:spcBef>
              <a:spcAft>
                <a:spcPts val="0"/>
              </a:spcAft>
              <a:buClr>
                <a:schemeClr val="accent2"/>
              </a:buClr>
              <a:buSzPts val="2400"/>
              <a:buNone/>
              <a:defRPr sz="2400">
                <a:solidFill>
                  <a:schemeClr val="accent2"/>
                </a:solidFill>
              </a:defRPr>
            </a:lvl7pPr>
            <a:lvl8pPr lvl="7" rtl="0">
              <a:lnSpc>
                <a:spcPct val="100000"/>
              </a:lnSpc>
              <a:spcBef>
                <a:spcPts val="0"/>
              </a:spcBef>
              <a:spcAft>
                <a:spcPts val="0"/>
              </a:spcAft>
              <a:buClr>
                <a:schemeClr val="accent2"/>
              </a:buClr>
              <a:buSzPts val="2400"/>
              <a:buNone/>
              <a:defRPr sz="2400">
                <a:solidFill>
                  <a:schemeClr val="accent2"/>
                </a:solidFill>
              </a:defRPr>
            </a:lvl8pPr>
            <a:lvl9pPr lvl="8" rtl="0">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68" name="Google Shape;68;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69"/>
        <p:cNvGrpSpPr/>
        <p:nvPr/>
      </p:nvGrpSpPr>
      <p:grpSpPr>
        <a:xfrm>
          <a:off x="0" y="0"/>
          <a:ext cx="0" cy="0"/>
          <a:chOff x="0" y="0"/>
          <a:chExt cx="0" cy="0"/>
        </a:xfrm>
      </p:grpSpPr>
      <p:cxnSp>
        <p:nvCxnSpPr>
          <p:cNvPr id="70" name="Google Shape;70;p15"/>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71" name="Google Shape;71;p15"/>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lstStyle>
            <a:lvl1pPr lvl="0" rtl="0">
              <a:spcBef>
                <a:spcPts val="0"/>
              </a:spcBef>
              <a:spcAft>
                <a:spcPts val="0"/>
              </a:spcAft>
              <a:buClr>
                <a:schemeClr val="accent1"/>
              </a:buClr>
              <a:buSzPts val="6000"/>
              <a:buNone/>
              <a:defRPr sz="6000">
                <a:solidFill>
                  <a:schemeClr val="accent1"/>
                </a:solidFill>
              </a:defRPr>
            </a:lvl1pPr>
            <a:lvl2pPr lvl="1" rtl="0">
              <a:spcBef>
                <a:spcPts val="0"/>
              </a:spcBef>
              <a:spcAft>
                <a:spcPts val="0"/>
              </a:spcAft>
              <a:buClr>
                <a:schemeClr val="accent1"/>
              </a:buClr>
              <a:buSzPts val="6000"/>
              <a:buNone/>
              <a:defRPr sz="6000">
                <a:solidFill>
                  <a:schemeClr val="accent1"/>
                </a:solidFill>
              </a:defRPr>
            </a:lvl2pPr>
            <a:lvl3pPr lvl="2" rtl="0">
              <a:spcBef>
                <a:spcPts val="0"/>
              </a:spcBef>
              <a:spcAft>
                <a:spcPts val="0"/>
              </a:spcAft>
              <a:buClr>
                <a:schemeClr val="accent1"/>
              </a:buClr>
              <a:buSzPts val="6000"/>
              <a:buNone/>
              <a:defRPr sz="6000">
                <a:solidFill>
                  <a:schemeClr val="accent1"/>
                </a:solidFill>
              </a:defRPr>
            </a:lvl3pPr>
            <a:lvl4pPr lvl="3" rtl="0">
              <a:spcBef>
                <a:spcPts val="0"/>
              </a:spcBef>
              <a:spcAft>
                <a:spcPts val="0"/>
              </a:spcAft>
              <a:buClr>
                <a:schemeClr val="accent1"/>
              </a:buClr>
              <a:buSzPts val="6000"/>
              <a:buNone/>
              <a:defRPr sz="6000">
                <a:solidFill>
                  <a:schemeClr val="accent1"/>
                </a:solidFill>
              </a:defRPr>
            </a:lvl4pPr>
            <a:lvl5pPr lvl="4" rtl="0">
              <a:spcBef>
                <a:spcPts val="0"/>
              </a:spcBef>
              <a:spcAft>
                <a:spcPts val="0"/>
              </a:spcAft>
              <a:buClr>
                <a:schemeClr val="accent1"/>
              </a:buClr>
              <a:buSzPts val="6000"/>
              <a:buNone/>
              <a:defRPr sz="6000">
                <a:solidFill>
                  <a:schemeClr val="accent1"/>
                </a:solidFill>
              </a:defRPr>
            </a:lvl5pPr>
            <a:lvl6pPr lvl="5" rtl="0">
              <a:spcBef>
                <a:spcPts val="0"/>
              </a:spcBef>
              <a:spcAft>
                <a:spcPts val="0"/>
              </a:spcAft>
              <a:buClr>
                <a:schemeClr val="accent1"/>
              </a:buClr>
              <a:buSzPts val="6000"/>
              <a:buNone/>
              <a:defRPr sz="6000">
                <a:solidFill>
                  <a:schemeClr val="accent1"/>
                </a:solidFill>
              </a:defRPr>
            </a:lvl6pPr>
            <a:lvl7pPr lvl="6" rtl="0">
              <a:spcBef>
                <a:spcPts val="0"/>
              </a:spcBef>
              <a:spcAft>
                <a:spcPts val="0"/>
              </a:spcAft>
              <a:buClr>
                <a:schemeClr val="accent1"/>
              </a:buClr>
              <a:buSzPts val="6000"/>
              <a:buNone/>
              <a:defRPr sz="6000">
                <a:solidFill>
                  <a:schemeClr val="accent1"/>
                </a:solidFill>
              </a:defRPr>
            </a:lvl7pPr>
            <a:lvl8pPr lvl="7" rtl="0">
              <a:spcBef>
                <a:spcPts val="0"/>
              </a:spcBef>
              <a:spcAft>
                <a:spcPts val="0"/>
              </a:spcAft>
              <a:buClr>
                <a:schemeClr val="accent1"/>
              </a:buClr>
              <a:buSzPts val="6000"/>
              <a:buNone/>
              <a:defRPr sz="6000">
                <a:solidFill>
                  <a:schemeClr val="accent1"/>
                </a:solidFill>
              </a:defRPr>
            </a:lvl8pPr>
            <a:lvl9pPr lvl="8" rtl="0">
              <a:spcBef>
                <a:spcPts val="0"/>
              </a:spcBef>
              <a:spcAft>
                <a:spcPts val="0"/>
              </a:spcAft>
              <a:buClr>
                <a:schemeClr val="accent1"/>
              </a:buClr>
              <a:buSzPts val="6000"/>
              <a:buNone/>
              <a:defRPr sz="6000">
                <a:solidFill>
                  <a:schemeClr val="accent1"/>
                </a:solidFill>
              </a:defRPr>
            </a:lvl9pPr>
          </a:lstStyle>
          <a:p>
            <a:endParaRPr/>
          </a:p>
        </p:txBody>
      </p:sp>
      <p:sp>
        <p:nvSpPr>
          <p:cNvPr id="72" name="Google Shape;72;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3"/>
        <p:cNvGrpSpPr/>
        <p:nvPr/>
      </p:nvGrpSpPr>
      <p:grpSpPr>
        <a:xfrm>
          <a:off x="0" y="0"/>
          <a:ext cx="0" cy="0"/>
          <a:chOff x="0" y="0"/>
          <a:chExt cx="0" cy="0"/>
        </a:xfrm>
      </p:grpSpPr>
      <p:sp>
        <p:nvSpPr>
          <p:cNvPr id="74" name="Google Shape;74;p16"/>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76" name="Google Shape;76;p1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77" name="Google Shape;77;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0" name="Google Shape;80;p17"/>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1" name="Google Shape;81;p17"/>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2" name="Google Shape;82;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5" name="Google Shape;85;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8" name="Google Shape;88;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9" name="Google Shape;89;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rtl="0">
              <a:spcBef>
                <a:spcPts val="0"/>
              </a:spcBef>
              <a:spcAft>
                <a:spcPts val="0"/>
              </a:spcAft>
              <a:buClr>
                <a:schemeClr val="accent1"/>
              </a:buClr>
              <a:buSzPts val="5400"/>
              <a:buNone/>
              <a:defRPr sz="5400">
                <a:solidFill>
                  <a:schemeClr val="accent1"/>
                </a:solidFill>
              </a:defRPr>
            </a:lvl1pPr>
            <a:lvl2pPr lvl="1" rtl="0">
              <a:spcBef>
                <a:spcPts val="0"/>
              </a:spcBef>
              <a:spcAft>
                <a:spcPts val="0"/>
              </a:spcAft>
              <a:buClr>
                <a:schemeClr val="accent1"/>
              </a:buClr>
              <a:buSzPts val="5400"/>
              <a:buNone/>
              <a:defRPr sz="5400">
                <a:solidFill>
                  <a:schemeClr val="accent1"/>
                </a:solidFill>
              </a:defRPr>
            </a:lvl2pPr>
            <a:lvl3pPr lvl="2" rtl="0">
              <a:spcBef>
                <a:spcPts val="0"/>
              </a:spcBef>
              <a:spcAft>
                <a:spcPts val="0"/>
              </a:spcAft>
              <a:buClr>
                <a:schemeClr val="accent1"/>
              </a:buClr>
              <a:buSzPts val="5400"/>
              <a:buNone/>
              <a:defRPr sz="5400">
                <a:solidFill>
                  <a:schemeClr val="accent1"/>
                </a:solidFill>
              </a:defRPr>
            </a:lvl3pPr>
            <a:lvl4pPr lvl="3" rtl="0">
              <a:spcBef>
                <a:spcPts val="0"/>
              </a:spcBef>
              <a:spcAft>
                <a:spcPts val="0"/>
              </a:spcAft>
              <a:buClr>
                <a:schemeClr val="accent1"/>
              </a:buClr>
              <a:buSzPts val="5400"/>
              <a:buNone/>
              <a:defRPr sz="5400">
                <a:solidFill>
                  <a:schemeClr val="accent1"/>
                </a:solidFill>
              </a:defRPr>
            </a:lvl4pPr>
            <a:lvl5pPr lvl="4" rtl="0">
              <a:spcBef>
                <a:spcPts val="0"/>
              </a:spcBef>
              <a:spcAft>
                <a:spcPts val="0"/>
              </a:spcAft>
              <a:buClr>
                <a:schemeClr val="accent1"/>
              </a:buClr>
              <a:buSzPts val="5400"/>
              <a:buNone/>
              <a:defRPr sz="5400">
                <a:solidFill>
                  <a:schemeClr val="accent1"/>
                </a:solidFill>
              </a:defRPr>
            </a:lvl5pPr>
            <a:lvl6pPr lvl="5" rtl="0">
              <a:spcBef>
                <a:spcPts val="0"/>
              </a:spcBef>
              <a:spcAft>
                <a:spcPts val="0"/>
              </a:spcAft>
              <a:buClr>
                <a:schemeClr val="accent1"/>
              </a:buClr>
              <a:buSzPts val="5400"/>
              <a:buNone/>
              <a:defRPr sz="5400">
                <a:solidFill>
                  <a:schemeClr val="accent1"/>
                </a:solidFill>
              </a:defRPr>
            </a:lvl6pPr>
            <a:lvl7pPr lvl="6" rtl="0">
              <a:spcBef>
                <a:spcPts val="0"/>
              </a:spcBef>
              <a:spcAft>
                <a:spcPts val="0"/>
              </a:spcAft>
              <a:buClr>
                <a:schemeClr val="accent1"/>
              </a:buClr>
              <a:buSzPts val="5400"/>
              <a:buNone/>
              <a:defRPr sz="5400">
                <a:solidFill>
                  <a:schemeClr val="accent1"/>
                </a:solidFill>
              </a:defRPr>
            </a:lvl7pPr>
            <a:lvl8pPr lvl="7" rtl="0">
              <a:spcBef>
                <a:spcPts val="0"/>
              </a:spcBef>
              <a:spcAft>
                <a:spcPts val="0"/>
              </a:spcAft>
              <a:buClr>
                <a:schemeClr val="accent1"/>
              </a:buClr>
              <a:buSzPts val="5400"/>
              <a:buNone/>
              <a:defRPr sz="5400">
                <a:solidFill>
                  <a:schemeClr val="accent1"/>
                </a:solidFill>
              </a:defRPr>
            </a:lvl8pPr>
            <a:lvl9pPr lvl="8" rtl="0">
              <a:spcBef>
                <a:spcPts val="0"/>
              </a:spcBef>
              <a:spcAft>
                <a:spcPts val="0"/>
              </a:spcAft>
              <a:buClr>
                <a:schemeClr val="accent1"/>
              </a:buClr>
              <a:buSzPts val="5400"/>
              <a:buNone/>
              <a:defRPr sz="5400">
                <a:solidFill>
                  <a:schemeClr val="accent1"/>
                </a:solidFill>
              </a:defRPr>
            </a:lvl9pPr>
          </a:lstStyle>
          <a:p>
            <a:endParaRPr/>
          </a:p>
        </p:txBody>
      </p:sp>
      <p:sp>
        <p:nvSpPr>
          <p:cNvPr id="92" name="Google Shape;92;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3"/>
        <p:cNvGrpSpPr/>
        <p:nvPr/>
      </p:nvGrpSpPr>
      <p:grpSpPr>
        <a:xfrm>
          <a:off x="0" y="0"/>
          <a:ext cx="0" cy="0"/>
          <a:chOff x="0" y="0"/>
          <a:chExt cx="0" cy="0"/>
        </a:xfrm>
      </p:grpSpPr>
      <p:sp>
        <p:nvSpPr>
          <p:cNvPr id="94" name="Google Shape;94;p21"/>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5" name="Google Shape;95;p21"/>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96" name="Google Shape;96;p21"/>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lstStyle>
            <a:lvl1pPr lvl="0" algn="ctr" rtl="0">
              <a:spcBef>
                <a:spcPts val="0"/>
              </a:spcBef>
              <a:spcAft>
                <a:spcPts val="0"/>
              </a:spcAft>
              <a:buClr>
                <a:schemeClr val="lt2"/>
              </a:buClr>
              <a:buSzPts val="4200"/>
              <a:buNone/>
              <a:defRPr sz="4200">
                <a:solidFill>
                  <a:schemeClr val="lt2"/>
                </a:solidFill>
              </a:defRPr>
            </a:lvl1pPr>
            <a:lvl2pPr lvl="1" algn="ctr" rtl="0">
              <a:spcBef>
                <a:spcPts val="0"/>
              </a:spcBef>
              <a:spcAft>
                <a:spcPts val="0"/>
              </a:spcAft>
              <a:buClr>
                <a:schemeClr val="lt2"/>
              </a:buClr>
              <a:buSzPts val="4200"/>
              <a:buNone/>
              <a:defRPr sz="4200">
                <a:solidFill>
                  <a:schemeClr val="lt2"/>
                </a:solidFill>
              </a:defRPr>
            </a:lvl2pPr>
            <a:lvl3pPr lvl="2" algn="ctr" rtl="0">
              <a:spcBef>
                <a:spcPts val="0"/>
              </a:spcBef>
              <a:spcAft>
                <a:spcPts val="0"/>
              </a:spcAft>
              <a:buClr>
                <a:schemeClr val="lt2"/>
              </a:buClr>
              <a:buSzPts val="4200"/>
              <a:buNone/>
              <a:defRPr sz="4200">
                <a:solidFill>
                  <a:schemeClr val="lt2"/>
                </a:solidFill>
              </a:defRPr>
            </a:lvl3pPr>
            <a:lvl4pPr lvl="3" algn="ctr" rtl="0">
              <a:spcBef>
                <a:spcPts val="0"/>
              </a:spcBef>
              <a:spcAft>
                <a:spcPts val="0"/>
              </a:spcAft>
              <a:buClr>
                <a:schemeClr val="lt2"/>
              </a:buClr>
              <a:buSzPts val="4200"/>
              <a:buNone/>
              <a:defRPr sz="4200">
                <a:solidFill>
                  <a:schemeClr val="lt2"/>
                </a:solidFill>
              </a:defRPr>
            </a:lvl4pPr>
            <a:lvl5pPr lvl="4" algn="ctr" rtl="0">
              <a:spcBef>
                <a:spcPts val="0"/>
              </a:spcBef>
              <a:spcAft>
                <a:spcPts val="0"/>
              </a:spcAft>
              <a:buClr>
                <a:schemeClr val="lt2"/>
              </a:buClr>
              <a:buSzPts val="4200"/>
              <a:buNone/>
              <a:defRPr sz="4200">
                <a:solidFill>
                  <a:schemeClr val="lt2"/>
                </a:solidFill>
              </a:defRPr>
            </a:lvl5pPr>
            <a:lvl6pPr lvl="5" algn="ctr" rtl="0">
              <a:spcBef>
                <a:spcPts val="0"/>
              </a:spcBef>
              <a:spcAft>
                <a:spcPts val="0"/>
              </a:spcAft>
              <a:buClr>
                <a:schemeClr val="lt2"/>
              </a:buClr>
              <a:buSzPts val="4200"/>
              <a:buNone/>
              <a:defRPr sz="4200">
                <a:solidFill>
                  <a:schemeClr val="lt2"/>
                </a:solidFill>
              </a:defRPr>
            </a:lvl6pPr>
            <a:lvl7pPr lvl="6" algn="ctr" rtl="0">
              <a:spcBef>
                <a:spcPts val="0"/>
              </a:spcBef>
              <a:spcAft>
                <a:spcPts val="0"/>
              </a:spcAft>
              <a:buClr>
                <a:schemeClr val="lt2"/>
              </a:buClr>
              <a:buSzPts val="4200"/>
              <a:buNone/>
              <a:defRPr sz="4200">
                <a:solidFill>
                  <a:schemeClr val="lt2"/>
                </a:solidFill>
              </a:defRPr>
            </a:lvl7pPr>
            <a:lvl8pPr lvl="7" algn="ctr" rtl="0">
              <a:spcBef>
                <a:spcPts val="0"/>
              </a:spcBef>
              <a:spcAft>
                <a:spcPts val="0"/>
              </a:spcAft>
              <a:buClr>
                <a:schemeClr val="lt2"/>
              </a:buClr>
              <a:buSzPts val="4200"/>
              <a:buNone/>
              <a:defRPr sz="4200">
                <a:solidFill>
                  <a:schemeClr val="lt2"/>
                </a:solidFill>
              </a:defRPr>
            </a:lvl8pPr>
            <a:lvl9pPr lvl="8" algn="ctr" rtl="0">
              <a:spcBef>
                <a:spcPts val="0"/>
              </a:spcBef>
              <a:spcAft>
                <a:spcPts val="0"/>
              </a:spcAft>
              <a:buClr>
                <a:schemeClr val="lt2"/>
              </a:buClr>
              <a:buSzPts val="4200"/>
              <a:buNone/>
              <a:defRPr sz="4200">
                <a:solidFill>
                  <a:schemeClr val="lt2"/>
                </a:solidFill>
              </a:defRPr>
            </a:lvl9pPr>
          </a:lstStyle>
          <a:p>
            <a:endParaRPr/>
          </a:p>
        </p:txBody>
      </p:sp>
      <p:sp>
        <p:nvSpPr>
          <p:cNvPr id="97" name="Google Shape;97;p21"/>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8" name="Google Shape;98;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Clr>
                <a:schemeClr val="accent1"/>
              </a:buClr>
              <a:buSzPts val="1800"/>
              <a:buChar char="●"/>
              <a:defRPr>
                <a:solidFill>
                  <a:schemeClr val="accent1"/>
                </a:solidFill>
              </a:defRPr>
            </a:lvl1pPr>
            <a:lvl2pPr marL="914400" lvl="1" indent="-317500" rtl="0">
              <a:spcBef>
                <a:spcPts val="1600"/>
              </a:spcBef>
              <a:spcAft>
                <a:spcPts val="0"/>
              </a:spcAft>
              <a:buClr>
                <a:schemeClr val="accent1"/>
              </a:buClr>
              <a:buSzPts val="1400"/>
              <a:buChar char="○"/>
              <a:defRPr>
                <a:solidFill>
                  <a:schemeClr val="accent1"/>
                </a:solidFill>
              </a:defRPr>
            </a:lvl2pPr>
            <a:lvl3pPr marL="1371600" lvl="2" indent="-317500" rtl="0">
              <a:spcBef>
                <a:spcPts val="1600"/>
              </a:spcBef>
              <a:spcAft>
                <a:spcPts val="0"/>
              </a:spcAft>
              <a:buClr>
                <a:schemeClr val="accent1"/>
              </a:buClr>
              <a:buSzPts val="1400"/>
              <a:buChar char="■"/>
              <a:defRPr>
                <a:solidFill>
                  <a:schemeClr val="accent1"/>
                </a:solidFill>
              </a:defRPr>
            </a:lvl3pPr>
            <a:lvl4pPr marL="1828800" lvl="3" indent="-317500" rtl="0">
              <a:spcBef>
                <a:spcPts val="1600"/>
              </a:spcBef>
              <a:spcAft>
                <a:spcPts val="0"/>
              </a:spcAft>
              <a:buClr>
                <a:schemeClr val="accent1"/>
              </a:buClr>
              <a:buSzPts val="1400"/>
              <a:buChar char="●"/>
              <a:defRPr>
                <a:solidFill>
                  <a:schemeClr val="accent1"/>
                </a:solidFill>
              </a:defRPr>
            </a:lvl4pPr>
            <a:lvl5pPr marL="2286000" lvl="4" indent="-317500" rtl="0">
              <a:spcBef>
                <a:spcPts val="1600"/>
              </a:spcBef>
              <a:spcAft>
                <a:spcPts val="0"/>
              </a:spcAft>
              <a:buClr>
                <a:schemeClr val="accent1"/>
              </a:buClr>
              <a:buSzPts val="1400"/>
              <a:buChar char="○"/>
              <a:defRPr>
                <a:solidFill>
                  <a:schemeClr val="accent1"/>
                </a:solidFill>
              </a:defRPr>
            </a:lvl5pPr>
            <a:lvl6pPr marL="2743200" lvl="5" indent="-317500" rtl="0">
              <a:spcBef>
                <a:spcPts val="1600"/>
              </a:spcBef>
              <a:spcAft>
                <a:spcPts val="0"/>
              </a:spcAft>
              <a:buClr>
                <a:schemeClr val="accent1"/>
              </a:buClr>
              <a:buSzPts val="1400"/>
              <a:buChar char="■"/>
              <a:defRPr>
                <a:solidFill>
                  <a:schemeClr val="accent1"/>
                </a:solidFill>
              </a:defRPr>
            </a:lvl6pPr>
            <a:lvl7pPr marL="3200400" lvl="6" indent="-317500" rtl="0">
              <a:spcBef>
                <a:spcPts val="1600"/>
              </a:spcBef>
              <a:spcAft>
                <a:spcPts val="0"/>
              </a:spcAft>
              <a:buClr>
                <a:schemeClr val="accent1"/>
              </a:buClr>
              <a:buSzPts val="1400"/>
              <a:buChar char="●"/>
              <a:defRPr>
                <a:solidFill>
                  <a:schemeClr val="accent1"/>
                </a:solidFill>
              </a:defRPr>
            </a:lvl7pPr>
            <a:lvl8pPr marL="3657600" lvl="7" indent="-317500" rtl="0">
              <a:spcBef>
                <a:spcPts val="1600"/>
              </a:spcBef>
              <a:spcAft>
                <a:spcPts val="0"/>
              </a:spcAft>
              <a:buClr>
                <a:schemeClr val="accent1"/>
              </a:buClr>
              <a:buSzPts val="1400"/>
              <a:buChar char="○"/>
              <a:defRPr>
                <a:solidFill>
                  <a:schemeClr val="accent1"/>
                </a:solidFill>
              </a:defRPr>
            </a:lvl8pPr>
            <a:lvl9pPr marL="4114800" lvl="8" indent="-317500" rtl="0">
              <a:spcBef>
                <a:spcPts val="1600"/>
              </a:spcBef>
              <a:spcAft>
                <a:spcPts val="1600"/>
              </a:spcAft>
              <a:buClr>
                <a:schemeClr val="accent1"/>
              </a:buClr>
              <a:buSzPts val="1400"/>
              <a:buChar char="■"/>
              <a:defRPr>
                <a:solidFill>
                  <a:schemeClr val="accent1"/>
                </a:solidFill>
              </a:defRPr>
            </a:lvl9pPr>
          </a:lstStyle>
          <a:p>
            <a:endParaRPr/>
          </a:p>
        </p:txBody>
      </p:sp>
      <p:sp>
        <p:nvSpPr>
          <p:cNvPr id="99" name="Google Shape;99;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cxnSp>
        <p:nvCxnSpPr>
          <p:cNvPr id="17" name="Google Shape;17;p3"/>
          <p:cNvCxnSpPr/>
          <p:nvPr/>
        </p:nvCxnSpPr>
        <p:spPr>
          <a:xfrm>
            <a:off x="492562" y="1260283"/>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19" name="Google Shape;19;p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20" name="Google Shape;20;p3"/>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00"/>
        <p:cNvGrpSpPr/>
        <p:nvPr/>
      </p:nvGrpSpPr>
      <p:grpSpPr>
        <a:xfrm>
          <a:off x="0" y="0"/>
          <a:ext cx="0" cy="0"/>
          <a:chOff x="0" y="0"/>
          <a:chExt cx="0" cy="0"/>
        </a:xfrm>
      </p:grpSpPr>
      <p:sp>
        <p:nvSpPr>
          <p:cNvPr id="101" name="Google Shape;101;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102" name="Google Shape;102;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3"/>
        <p:cNvGrpSpPr/>
        <p:nvPr/>
      </p:nvGrpSpPr>
      <p:grpSpPr>
        <a:xfrm>
          <a:off x="0" y="0"/>
          <a:ext cx="0" cy="0"/>
          <a:chOff x="0" y="0"/>
          <a:chExt cx="0" cy="0"/>
        </a:xfrm>
      </p:grpSpPr>
      <p:sp>
        <p:nvSpPr>
          <p:cNvPr id="104" name="Google Shape;104;p23"/>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lstStyle>
            <a:lvl1pPr lvl="0" algn="ctr" rtl="0">
              <a:spcBef>
                <a:spcPts val="0"/>
              </a:spcBef>
              <a:spcAft>
                <a:spcPts val="0"/>
              </a:spcAft>
              <a:buSzPts val="14000"/>
              <a:buNone/>
              <a:defRPr sz="14000" b="1"/>
            </a:lvl1pPr>
            <a:lvl2pPr lvl="1" algn="ctr" rtl="0">
              <a:spcBef>
                <a:spcPts val="0"/>
              </a:spcBef>
              <a:spcAft>
                <a:spcPts val="0"/>
              </a:spcAft>
              <a:buSzPts val="14000"/>
              <a:buNone/>
              <a:defRPr sz="14000" b="1"/>
            </a:lvl2pPr>
            <a:lvl3pPr lvl="2" algn="ctr" rtl="0">
              <a:spcBef>
                <a:spcPts val="0"/>
              </a:spcBef>
              <a:spcAft>
                <a:spcPts val="0"/>
              </a:spcAft>
              <a:buSzPts val="14000"/>
              <a:buNone/>
              <a:defRPr sz="14000" b="1"/>
            </a:lvl3pPr>
            <a:lvl4pPr lvl="3" algn="ctr" rtl="0">
              <a:spcBef>
                <a:spcPts val="0"/>
              </a:spcBef>
              <a:spcAft>
                <a:spcPts val="0"/>
              </a:spcAft>
              <a:buSzPts val="14000"/>
              <a:buNone/>
              <a:defRPr sz="14000" b="1"/>
            </a:lvl4pPr>
            <a:lvl5pPr lvl="4" algn="ctr" rtl="0">
              <a:spcBef>
                <a:spcPts val="0"/>
              </a:spcBef>
              <a:spcAft>
                <a:spcPts val="0"/>
              </a:spcAft>
              <a:buSzPts val="14000"/>
              <a:buNone/>
              <a:defRPr sz="14000" b="1"/>
            </a:lvl5pPr>
            <a:lvl6pPr lvl="5" algn="ctr" rtl="0">
              <a:spcBef>
                <a:spcPts val="0"/>
              </a:spcBef>
              <a:spcAft>
                <a:spcPts val="0"/>
              </a:spcAft>
              <a:buSzPts val="14000"/>
              <a:buNone/>
              <a:defRPr sz="14000" b="1"/>
            </a:lvl6pPr>
            <a:lvl7pPr lvl="6" algn="ctr" rtl="0">
              <a:spcBef>
                <a:spcPts val="0"/>
              </a:spcBef>
              <a:spcAft>
                <a:spcPts val="0"/>
              </a:spcAft>
              <a:buSzPts val="14000"/>
              <a:buNone/>
              <a:defRPr sz="14000" b="1"/>
            </a:lvl7pPr>
            <a:lvl8pPr lvl="7" algn="ctr" rtl="0">
              <a:spcBef>
                <a:spcPts val="0"/>
              </a:spcBef>
              <a:spcAft>
                <a:spcPts val="0"/>
              </a:spcAft>
              <a:buSzPts val="14000"/>
              <a:buNone/>
              <a:defRPr sz="14000" b="1"/>
            </a:lvl8pPr>
            <a:lvl9pPr lvl="8" algn="ctr" rtl="0">
              <a:spcBef>
                <a:spcPts val="0"/>
              </a:spcBef>
              <a:spcAft>
                <a:spcPts val="0"/>
              </a:spcAft>
              <a:buSzPts val="14000"/>
              <a:buNone/>
              <a:defRPr sz="14000" b="1"/>
            </a:lvl9pPr>
          </a:lstStyle>
          <a:p>
            <a:r>
              <a:t>xx%</a:t>
            </a:r>
          </a:p>
        </p:txBody>
      </p:sp>
      <p:sp>
        <p:nvSpPr>
          <p:cNvPr id="105" name="Google Shape;105;p23"/>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06" name="Google Shape;106;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7"/>
        <p:cNvGrpSpPr/>
        <p:nvPr/>
      </p:nvGrpSpPr>
      <p:grpSpPr>
        <a:xfrm>
          <a:off x="0" y="0"/>
          <a:ext cx="0" cy="0"/>
          <a:chOff x="0" y="0"/>
          <a:chExt cx="0" cy="0"/>
        </a:xfrm>
      </p:grpSpPr>
      <p:sp>
        <p:nvSpPr>
          <p:cNvPr id="108" name="Google Shape;108;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cxnSp>
        <p:nvCxnSpPr>
          <p:cNvPr id="22" name="Google Shape;22;p4"/>
          <p:cNvCxnSpPr/>
          <p:nvPr/>
        </p:nvCxnSpPr>
        <p:spPr>
          <a:xfrm>
            <a:off x="4359601" y="2817463"/>
            <a:ext cx="424800" cy="0"/>
          </a:xfrm>
          <a:prstGeom prst="straightConnector1">
            <a:avLst/>
          </a:prstGeom>
          <a:noFill/>
          <a:ln w="38100" cap="flat" cmpd="sng">
            <a:solidFill>
              <a:schemeClr val="accent4"/>
            </a:solidFill>
            <a:prstDash val="solid"/>
            <a:round/>
            <a:headEnd type="none" w="sm" len="sm"/>
            <a:tailEnd type="none" w="sm" len="sm"/>
          </a:ln>
        </p:spPr>
      </p:cxnSp>
      <p:sp>
        <p:nvSpPr>
          <p:cNvPr id="23" name="Google Shape;23;p4"/>
          <p:cNvSpPr txBox="1">
            <a:spLocks noGrp="1"/>
          </p:cNvSpPr>
          <p:nvPr>
            <p:ph type="title"/>
          </p:nvPr>
        </p:nvSpPr>
        <p:spPr>
          <a:xfrm>
            <a:off x="480750" y="1764950"/>
            <a:ext cx="8222100" cy="9075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dk1"/>
              </a:buClr>
              <a:buSzPts val="4800"/>
              <a:buFont typeface="Roboto Slab"/>
              <a:buNone/>
              <a:defRPr sz="4800" b="0" i="0" u="none" strike="noStrike" cap="none">
                <a:solidFill>
                  <a:schemeClr val="dk1"/>
                </a:solidFill>
                <a:latin typeface="Roboto Slab"/>
                <a:ea typeface="Roboto Slab"/>
                <a:cs typeface="Roboto Slab"/>
                <a:sym typeface="Roboto Slab"/>
              </a:defRPr>
            </a:lvl1pPr>
            <a:lvl2pPr lvl="1"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2pPr>
            <a:lvl3pPr lvl="2"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3pPr>
            <a:lvl4pPr lvl="3"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4pPr>
            <a:lvl5pPr lvl="4"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5pPr>
            <a:lvl6pPr lvl="5"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6pPr>
            <a:lvl7pPr lvl="6"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7pPr>
            <a:lvl8pPr lvl="7"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8pPr>
            <a:lvl9pPr lvl="8" indent="0" algn="ctr">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9pPr>
          </a:lstStyle>
          <a:p>
            <a:endParaRPr/>
          </a:p>
        </p:txBody>
      </p:sp>
      <p:sp>
        <p:nvSpPr>
          <p:cNvPr id="24" name="Google Shape;24;p4"/>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2" y="1260283"/>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1"/>
              </a:buClr>
              <a:buSzPts val="1200"/>
              <a:buFont typeface="Roboto"/>
              <a:buChar char="■"/>
              <a:defRPr sz="1200" b="0" i="0" u="none" strike="noStrike" cap="none">
                <a:solidFill>
                  <a:schemeClr val="dk1"/>
                </a:solidFill>
                <a:latin typeface="Roboto"/>
                <a:ea typeface="Roboto"/>
                <a:cs typeface="Roboto"/>
                <a:sym typeface="Roboto"/>
              </a:defRPr>
            </a:lvl9pPr>
          </a:lstStyle>
          <a:p>
            <a:endParaRPr/>
          </a:p>
        </p:txBody>
      </p:sp>
      <p:sp>
        <p:nvSpPr>
          <p:cNvPr id="29" name="Google Shape;29;p5"/>
          <p:cNvSpPr txBox="1">
            <a:spLocks noGrp="1"/>
          </p:cNvSpPr>
          <p:nvPr>
            <p:ph type="body" idx="2"/>
          </p:nvPr>
        </p:nvSpPr>
        <p:spPr>
          <a:xfrm>
            <a:off x="4756200" y="1489825"/>
            <a:ext cx="3999900" cy="30789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1"/>
              </a:buClr>
              <a:buSzPts val="1200"/>
              <a:buFont typeface="Roboto"/>
              <a:buChar char="■"/>
              <a:defRPr sz="1200" b="0" i="0" u="none" strike="noStrike" cap="none">
                <a:solidFill>
                  <a:schemeClr val="dk1"/>
                </a:solidFill>
                <a:latin typeface="Roboto"/>
                <a:ea typeface="Roboto"/>
                <a:cs typeface="Roboto"/>
                <a:sym typeface="Roboto"/>
              </a:defRPr>
            </a:lvl9pPr>
          </a:lstStyle>
          <a:p>
            <a:endParaRPr/>
          </a:p>
        </p:txBody>
      </p:sp>
      <p:sp>
        <p:nvSpPr>
          <p:cNvPr id="30" name="Google Shape;30;p5"/>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33" name="Google Shape;33;p6"/>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4"/>
        <p:cNvGrpSpPr/>
        <p:nvPr/>
      </p:nvGrpSpPr>
      <p:grpSpPr>
        <a:xfrm>
          <a:off x="0" y="0"/>
          <a:ext cx="0" cy="0"/>
          <a:chOff x="0" y="0"/>
          <a:chExt cx="0" cy="0"/>
        </a:xfrm>
      </p:grpSpPr>
      <p:cxnSp>
        <p:nvCxnSpPr>
          <p:cNvPr id="35" name="Google Shape;35;p7"/>
          <p:cNvCxnSpPr/>
          <p:nvPr/>
        </p:nvCxnSpPr>
        <p:spPr>
          <a:xfrm>
            <a:off x="489218" y="1412276"/>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2400"/>
              <a:buFont typeface="Roboto Slab"/>
              <a:buNone/>
              <a:defRPr sz="24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2400"/>
              <a:buFont typeface="Roboto Slab"/>
              <a:buNone/>
              <a:defRPr sz="2400">
                <a:solidFill>
                  <a:schemeClr val="dk1"/>
                </a:solidFill>
                <a:latin typeface="Roboto Slab"/>
                <a:ea typeface="Roboto Slab"/>
                <a:cs typeface="Roboto Slab"/>
                <a:sym typeface="Roboto Slab"/>
              </a:defRPr>
            </a:lvl9pPr>
          </a:lstStyle>
          <a:p>
            <a:endParaRPr/>
          </a:p>
        </p:txBody>
      </p:sp>
      <p:sp>
        <p:nvSpPr>
          <p:cNvPr id="37" name="Google Shape;37;p7"/>
          <p:cNvSpPr txBox="1">
            <a:spLocks noGrp="1"/>
          </p:cNvSpPr>
          <p:nvPr>
            <p:ph type="body" idx="1"/>
          </p:nvPr>
        </p:nvSpPr>
        <p:spPr>
          <a:xfrm>
            <a:off x="387900" y="1594025"/>
            <a:ext cx="2808000" cy="26811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1"/>
              </a:buClr>
              <a:buSzPts val="1200"/>
              <a:buFont typeface="Roboto"/>
              <a:buChar char="■"/>
              <a:defRPr sz="1200" b="0" i="0" u="none" strike="noStrike" cap="none">
                <a:solidFill>
                  <a:schemeClr val="dk1"/>
                </a:solidFill>
                <a:latin typeface="Roboto"/>
                <a:ea typeface="Roboto"/>
                <a:cs typeface="Roboto"/>
                <a:sym typeface="Roboto"/>
              </a:defRPr>
            </a:lvl9pPr>
          </a:lstStyle>
          <a:p>
            <a:endParaRPr/>
          </a:p>
        </p:txBody>
      </p:sp>
      <p:sp>
        <p:nvSpPr>
          <p:cNvPr id="38" name="Google Shape;38;p7"/>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chemeClr val="dk1"/>
              </a:buClr>
              <a:buSzPts val="4800"/>
              <a:buFont typeface="Roboto Slab"/>
              <a:buNone/>
              <a:defRPr sz="48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4800"/>
              <a:buFont typeface="Roboto Slab"/>
              <a:buNone/>
              <a:defRPr sz="4800">
                <a:solidFill>
                  <a:schemeClr val="dk1"/>
                </a:solidFill>
                <a:latin typeface="Roboto Slab"/>
                <a:ea typeface="Roboto Slab"/>
                <a:cs typeface="Roboto Slab"/>
                <a:sym typeface="Roboto Slab"/>
              </a:defRPr>
            </a:lvl9pPr>
          </a:lstStyle>
          <a:p>
            <a:endParaRPr/>
          </a:p>
        </p:txBody>
      </p:sp>
      <p:sp>
        <p:nvSpPr>
          <p:cNvPr id="41" name="Google Shape;41;p8"/>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dk1"/>
              </a:buClr>
              <a:buSzPts val="3800"/>
              <a:buFont typeface="Roboto Slab"/>
              <a:buNone/>
              <a:defRPr sz="3800" b="0" i="0" u="none" strike="noStrike" cap="none">
                <a:solidFill>
                  <a:schemeClr val="dk1"/>
                </a:solidFill>
                <a:latin typeface="Roboto Slab"/>
                <a:ea typeface="Roboto Slab"/>
                <a:cs typeface="Roboto Slab"/>
                <a:sym typeface="Roboto Slab"/>
              </a:defRPr>
            </a:lvl1pPr>
            <a:lvl2pPr lvl="1"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2pPr>
            <a:lvl3pPr lvl="2"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3pPr>
            <a:lvl4pPr lvl="3"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4pPr>
            <a:lvl5pPr lvl="4"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5pPr>
            <a:lvl6pPr lvl="5"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6pPr>
            <a:lvl7pPr lvl="6"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7pPr>
            <a:lvl8pPr lvl="7"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8pPr>
            <a:lvl9pPr lvl="8" indent="0" algn="ctr">
              <a:spcBef>
                <a:spcPts val="0"/>
              </a:spcBef>
              <a:spcAft>
                <a:spcPts val="0"/>
              </a:spcAft>
              <a:buClr>
                <a:schemeClr val="dk1"/>
              </a:buClr>
              <a:buSzPts val="3800"/>
              <a:buFont typeface="Roboto Slab"/>
              <a:buNone/>
              <a:defRPr sz="3800">
                <a:solidFill>
                  <a:schemeClr val="dk1"/>
                </a:solidFill>
                <a:latin typeface="Roboto Slab"/>
                <a:ea typeface="Roboto Slab"/>
                <a:cs typeface="Roboto Slab"/>
                <a:sym typeface="Roboto Slab"/>
              </a:defRPr>
            </a:lvl9pPr>
          </a:lstStyle>
          <a:p>
            <a:endParaRPr/>
          </a:p>
        </p:txBody>
      </p:sp>
      <p:sp>
        <p:nvSpPr>
          <p:cNvPr id="46" name="Google Shape;46;p9"/>
          <p:cNvSpPr txBox="1">
            <a:spLocks noGrp="1"/>
          </p:cNvSpPr>
          <p:nvPr>
            <p:ph type="subTitle" idx="1"/>
          </p:nvPr>
        </p:nvSpPr>
        <p:spPr>
          <a:xfrm>
            <a:off x="265500" y="2769000"/>
            <a:ext cx="4045200" cy="13455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1pPr>
            <a:lvl2pPr marL="0" marR="0" lvl="1"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2pPr>
            <a:lvl3pPr marL="0" marR="0" lvl="2"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3pPr>
            <a:lvl4pPr marL="0" marR="0" lvl="3"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4pPr>
            <a:lvl5pPr marL="0" marR="0" lvl="4"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5pPr>
            <a:lvl6pPr marL="0" marR="0" lvl="5"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6pPr>
            <a:lvl7pPr marL="0" marR="0" lvl="6"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7pPr>
            <a:lvl8pPr marL="0" marR="0" lvl="7"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8pPr>
            <a:lvl9pPr marL="0" marR="0" lvl="8" indent="0" algn="ctr" rtl="0">
              <a:lnSpc>
                <a:spcPct val="100000"/>
              </a:lnSpc>
              <a:spcBef>
                <a:spcPts val="0"/>
              </a:spcBef>
              <a:spcAft>
                <a:spcPts val="0"/>
              </a:spcAft>
              <a:buClr>
                <a:schemeClr val="accent5"/>
              </a:buClr>
              <a:buSzPts val="2100"/>
              <a:buFont typeface="Roboto"/>
              <a:buNone/>
              <a:defRPr sz="2100" b="0" i="0" u="none" strike="noStrike" cap="none">
                <a:solidFill>
                  <a:schemeClr val="accent5"/>
                </a:solidFill>
                <a:latin typeface="Roboto"/>
                <a:ea typeface="Roboto"/>
                <a:cs typeface="Roboto"/>
                <a:sym typeface="Roboto"/>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48" name="Google Shape;48;p9"/>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1"/>
              </a:buClr>
              <a:buSzPts val="1800"/>
              <a:buFont typeface="Roboto Slab"/>
              <a:buNone/>
              <a:defRPr sz="1800" b="0" i="0" u="none" strike="noStrike" cap="none">
                <a:solidFill>
                  <a:schemeClr val="dk1"/>
                </a:solidFill>
                <a:latin typeface="Roboto Slab"/>
                <a:ea typeface="Roboto Slab"/>
                <a:cs typeface="Roboto Slab"/>
                <a:sym typeface="Roboto Slab"/>
              </a:defRPr>
            </a:lvl1pPr>
            <a:lvl2pPr marL="914400" marR="0" lvl="1"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51" name="Google Shape;51;p10"/>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30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chemeClr val="dk1"/>
              </a:buClr>
              <a:buSzPts val="1000"/>
              <a:buFont typeface="Roboto"/>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61" name="Google Shape;61;p13"/>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rtl="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62" name="Google Shape;62;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1"/>
                </a:solidFill>
                <a:latin typeface="Old Standard TT"/>
                <a:ea typeface="Old Standard TT"/>
                <a:cs typeface="Old Standard TT"/>
                <a:sym typeface="Old Standard TT"/>
              </a:defRPr>
            </a:lvl1pPr>
            <a:lvl2pPr lvl="1" algn="r" rtl="0">
              <a:buNone/>
              <a:defRPr sz="1000">
                <a:solidFill>
                  <a:schemeClr val="dk1"/>
                </a:solidFill>
                <a:latin typeface="Old Standard TT"/>
                <a:ea typeface="Old Standard TT"/>
                <a:cs typeface="Old Standard TT"/>
                <a:sym typeface="Old Standard TT"/>
              </a:defRPr>
            </a:lvl2pPr>
            <a:lvl3pPr lvl="2" algn="r" rtl="0">
              <a:buNone/>
              <a:defRPr sz="1000">
                <a:solidFill>
                  <a:schemeClr val="dk1"/>
                </a:solidFill>
                <a:latin typeface="Old Standard TT"/>
                <a:ea typeface="Old Standard TT"/>
                <a:cs typeface="Old Standard TT"/>
                <a:sym typeface="Old Standard TT"/>
              </a:defRPr>
            </a:lvl3pPr>
            <a:lvl4pPr lvl="3" algn="r" rtl="0">
              <a:buNone/>
              <a:defRPr sz="1000">
                <a:solidFill>
                  <a:schemeClr val="dk1"/>
                </a:solidFill>
                <a:latin typeface="Old Standard TT"/>
                <a:ea typeface="Old Standard TT"/>
                <a:cs typeface="Old Standard TT"/>
                <a:sym typeface="Old Standard TT"/>
              </a:defRPr>
            </a:lvl4pPr>
            <a:lvl5pPr lvl="4" algn="r" rtl="0">
              <a:buNone/>
              <a:defRPr sz="1000">
                <a:solidFill>
                  <a:schemeClr val="dk1"/>
                </a:solidFill>
                <a:latin typeface="Old Standard TT"/>
                <a:ea typeface="Old Standard TT"/>
                <a:cs typeface="Old Standard TT"/>
                <a:sym typeface="Old Standard TT"/>
              </a:defRPr>
            </a:lvl5pPr>
            <a:lvl6pPr lvl="5" algn="r" rtl="0">
              <a:buNone/>
              <a:defRPr sz="1000">
                <a:solidFill>
                  <a:schemeClr val="dk1"/>
                </a:solidFill>
                <a:latin typeface="Old Standard TT"/>
                <a:ea typeface="Old Standard TT"/>
                <a:cs typeface="Old Standard TT"/>
                <a:sym typeface="Old Standard TT"/>
              </a:defRPr>
            </a:lvl6pPr>
            <a:lvl7pPr lvl="6" algn="r" rtl="0">
              <a:buNone/>
              <a:defRPr sz="1000">
                <a:solidFill>
                  <a:schemeClr val="dk1"/>
                </a:solidFill>
                <a:latin typeface="Old Standard TT"/>
                <a:ea typeface="Old Standard TT"/>
                <a:cs typeface="Old Standard TT"/>
                <a:sym typeface="Old Standard TT"/>
              </a:defRPr>
            </a:lvl7pPr>
            <a:lvl8pPr lvl="7" algn="r" rtl="0">
              <a:buNone/>
              <a:defRPr sz="1000">
                <a:solidFill>
                  <a:schemeClr val="dk1"/>
                </a:solidFill>
                <a:latin typeface="Old Standard TT"/>
                <a:ea typeface="Old Standard TT"/>
                <a:cs typeface="Old Standard TT"/>
                <a:sym typeface="Old Standard TT"/>
              </a:defRPr>
            </a:lvl8pPr>
            <a:lvl9pPr lvl="8" algn="r" rtl="0">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geofconsent.net/statutory-rape-sex-offend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u7Nii5w2Fa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5"/>
          <p:cNvSpPr txBox="1">
            <a:spLocks noGrp="1"/>
          </p:cNvSpPr>
          <p:nvPr>
            <p:ph type="title"/>
          </p:nvPr>
        </p:nvSpPr>
        <p:spPr>
          <a:xfrm>
            <a:off x="387900" y="1152450"/>
            <a:ext cx="8368200" cy="1538400"/>
          </a:xfrm>
          <a:prstGeom prst="rect">
            <a:avLst/>
          </a:prstGeom>
          <a:solidFill>
            <a:srgbClr val="EA9999"/>
          </a:solid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dk1"/>
              </a:buClr>
              <a:buSzPts val="4000"/>
              <a:buFont typeface="Roboto Slab"/>
              <a:buNone/>
            </a:pPr>
            <a:r>
              <a:rPr lang="en" sz="3600">
                <a:solidFill>
                  <a:srgbClr val="45818E"/>
                </a:solidFill>
              </a:rPr>
              <a:t>Welcome to Advisory!</a:t>
            </a:r>
            <a:endParaRPr sz="3600">
              <a:solidFill>
                <a:srgbClr val="45818E"/>
              </a:solidFill>
            </a:endParaRPr>
          </a:p>
          <a:p>
            <a:pPr marL="0" marR="0" lvl="0" indent="0" algn="ctr" rtl="0">
              <a:lnSpc>
                <a:spcPct val="100000"/>
              </a:lnSpc>
              <a:spcBef>
                <a:spcPts val="0"/>
              </a:spcBef>
              <a:spcAft>
                <a:spcPts val="0"/>
              </a:spcAft>
              <a:buClr>
                <a:schemeClr val="dk1"/>
              </a:buClr>
              <a:buSzPts val="4000"/>
              <a:buFont typeface="Roboto Slab"/>
              <a:buNone/>
            </a:pPr>
            <a:r>
              <a:rPr lang="en" sz="3600">
                <a:solidFill>
                  <a:srgbClr val="45818E"/>
                </a:solidFill>
              </a:rPr>
              <a:t>December 6, 2018</a:t>
            </a:r>
            <a:endParaRPr sz="3600">
              <a:solidFill>
                <a:srgbClr val="45818E"/>
              </a:solidFill>
            </a:endParaRPr>
          </a:p>
        </p:txBody>
      </p:sp>
      <p:sp>
        <p:nvSpPr>
          <p:cNvPr id="114" name="Google Shape;114;p25"/>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4000"/>
              <a:buFont typeface="Roboto Slab"/>
              <a:buNone/>
            </a:pPr>
            <a:r>
              <a:rPr lang="en" sz="3600">
                <a:solidFill>
                  <a:schemeClr val="accent5"/>
                </a:solidFill>
                <a:latin typeface="Roboto Slab"/>
                <a:ea typeface="Roboto Slab"/>
                <a:cs typeface="Roboto Slab"/>
                <a:sym typeface="Roboto Slab"/>
              </a:rPr>
              <a:t>SB 856: What is consent? Why is it important?</a:t>
            </a:r>
            <a:endParaRPr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Scenarios</a:t>
            </a:r>
            <a:endParaRPr/>
          </a:p>
        </p:txBody>
      </p:sp>
      <p:sp>
        <p:nvSpPr>
          <p:cNvPr id="151" name="Google Shape;151;p3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In groups of 4-5 students, read your scenario and discuss the questions. (5 minutes)</a:t>
            </a:r>
            <a:endParaRPr sz="2400"/>
          </a:p>
          <a:p>
            <a:pPr marL="0" lvl="0" indent="0" algn="l" rtl="0">
              <a:spcBef>
                <a:spcPts val="1600"/>
              </a:spcBef>
              <a:spcAft>
                <a:spcPts val="0"/>
              </a:spcAft>
              <a:buNone/>
            </a:pPr>
            <a:endParaRPr sz="2400"/>
          </a:p>
          <a:p>
            <a:pPr marL="457200" lvl="0" indent="-381000" algn="l" rtl="0">
              <a:spcBef>
                <a:spcPts val="1600"/>
              </a:spcBef>
              <a:spcAft>
                <a:spcPts val="0"/>
              </a:spcAft>
              <a:buSzPts val="2400"/>
              <a:buChar char="★"/>
            </a:pPr>
            <a:r>
              <a:rPr lang="en" sz="2400"/>
              <a:t>Be ready to share your responses with the whole class!</a:t>
            </a:r>
            <a:endParaRPr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7"/>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Small Group Activity</a:t>
            </a:r>
            <a:endParaRPr/>
          </a:p>
        </p:txBody>
      </p:sp>
      <p:sp>
        <p:nvSpPr>
          <p:cNvPr id="187" name="Google Shape;187;p37"/>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Scenario </a:t>
            </a:r>
            <a:r>
              <a:rPr lang="en" sz="1800" b="0" i="0" u="none" strike="noStrike" cap="none" dirty="0" smtClean="0">
                <a:solidFill>
                  <a:schemeClr val="dk1"/>
                </a:solidFill>
                <a:latin typeface="Roboto"/>
                <a:ea typeface="Roboto"/>
                <a:cs typeface="Roboto"/>
                <a:sym typeface="Roboto"/>
              </a:rPr>
              <a:t>#1 </a:t>
            </a:r>
            <a:endParaRPr dirty="0"/>
          </a:p>
          <a:p>
            <a:pPr marL="0" marR="0" lvl="0" indent="0" algn="l" rtl="0">
              <a:lnSpc>
                <a:spcPct val="115000"/>
              </a:lnSpc>
              <a:spcBef>
                <a:spcPts val="160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Ciera is 23 years old.  She is a teacher and the girl’s basketball coach at Lake High School.  She has been coaching the boys’ basketball team lately because the boys’ coach has been out sick.  Some of the girls notice that Ciera is kind of flirtatious with some of the guys on the boys’ team.  She has also been offering a few of the boys private coaching sessions, but tells them to keep it a secret, so the girls don’t get jealous.  A member of the boys’ team tells his friend Taylor that he and Ciera hooked up last weekend. </a:t>
            </a:r>
            <a:endParaRPr dirty="0"/>
          </a:p>
        </p:txBody>
      </p:sp>
      <p:sp>
        <p:nvSpPr>
          <p:cNvPr id="2" name="Rounded Rectangular Callout 1"/>
          <p:cNvSpPr/>
          <p:nvPr/>
        </p:nvSpPr>
        <p:spPr>
          <a:xfrm>
            <a:off x="4572000" y="192037"/>
            <a:ext cx="4445000" cy="1421575"/>
          </a:xfrm>
          <a:prstGeom prst="wedgeRoundRect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t>Private coaching sessions are harmless, right?</a:t>
            </a:r>
          </a:p>
          <a:p>
            <a:pPr fontAlgn="base"/>
            <a:r>
              <a:rPr lang="en-US"/>
              <a:t>What if the basketball team member is really into Ciera? Is that a crime?</a:t>
            </a:r>
          </a:p>
          <a:p>
            <a:pPr fontAlgn="base"/>
            <a:r>
              <a:rPr lang="en-US"/>
              <a:t>What should Taylor do after hearing this information?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2"/>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Small Group Activity </a:t>
            </a:r>
            <a:endParaRPr/>
          </a:p>
        </p:txBody>
      </p:sp>
      <p:sp>
        <p:nvSpPr>
          <p:cNvPr id="157" name="Google Shape;157;p32"/>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Scenario </a:t>
            </a:r>
            <a:r>
              <a:rPr lang="en" sz="1800" b="0" i="0" u="none" strike="noStrike" cap="none" dirty="0" smtClean="0">
                <a:solidFill>
                  <a:schemeClr val="dk1"/>
                </a:solidFill>
                <a:latin typeface="Roboto"/>
                <a:ea typeface="Roboto"/>
                <a:cs typeface="Roboto"/>
                <a:sym typeface="Roboto"/>
              </a:rPr>
              <a:t>#2</a:t>
            </a:r>
            <a:endParaRPr dirty="0"/>
          </a:p>
          <a:p>
            <a:pPr marL="0" marR="0" lvl="0" indent="0" algn="l" rtl="0">
              <a:lnSpc>
                <a:spcPct val="115000"/>
              </a:lnSpc>
              <a:spcBef>
                <a:spcPts val="160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Desiree and Naomi are best friends and at a party together.  Desiree notices that Naomi is drinking a lot and starting to slur her words.  Jackson, a cute guy at the party, approaches Naomi, who is totally drunk.  Jackson asks Naomi if she wants to hook up.  Naomi nods her head and is led upstairs by Jackson.  Desiree can see Naomi is stumbling up the stairs. </a:t>
            </a:r>
            <a:endParaRPr dirty="0"/>
          </a:p>
        </p:txBody>
      </p:sp>
      <p:sp>
        <p:nvSpPr>
          <p:cNvPr id="2" name="Rounded Rectangular Callout 1"/>
          <p:cNvSpPr/>
          <p:nvPr/>
        </p:nvSpPr>
        <p:spPr>
          <a:xfrm>
            <a:off x="4635500" y="26374"/>
            <a:ext cx="4508500" cy="1764325"/>
          </a:xfrm>
          <a:prstGeom prst="wedgeRoundRect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1600"/>
              <a:t>Can Naomi consent to sexual activity with Jackson?</a:t>
            </a:r>
          </a:p>
          <a:p>
            <a:pPr fontAlgn="base"/>
            <a:r>
              <a:rPr lang="en-US" sz="1600"/>
              <a:t>Can Jackson be charged with sexual assault even if Naomi doesn’t say no to sexual contact?</a:t>
            </a:r>
          </a:p>
          <a:p>
            <a:pPr fontAlgn="base"/>
            <a:r>
              <a:rPr lang="en-US" sz="1600"/>
              <a:t>How could Desiree help in this situation?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Small Group Activity</a:t>
            </a:r>
            <a:endParaRPr/>
          </a:p>
        </p:txBody>
      </p:sp>
      <p:sp>
        <p:nvSpPr>
          <p:cNvPr id="169" name="Google Shape;169;p34"/>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Roboto"/>
              <a:buNone/>
            </a:pPr>
            <a:r>
              <a:rPr lang="en" sz="1800" b="0" i="0" u="none" strike="noStrike" cap="none">
                <a:solidFill>
                  <a:schemeClr val="dk1"/>
                </a:solidFill>
                <a:latin typeface="Roboto"/>
                <a:ea typeface="Roboto"/>
                <a:cs typeface="Roboto"/>
                <a:sym typeface="Roboto"/>
              </a:rPr>
              <a:t>Scenario #3</a:t>
            </a:r>
            <a:endParaRPr/>
          </a:p>
          <a:p>
            <a:pPr marL="0" marR="0" lvl="0" indent="0" algn="l" rtl="0">
              <a:lnSpc>
                <a:spcPct val="115000"/>
              </a:lnSpc>
              <a:spcBef>
                <a:spcPts val="1600"/>
              </a:spcBef>
              <a:spcAft>
                <a:spcPts val="0"/>
              </a:spcAft>
              <a:buClr>
                <a:schemeClr val="dk1"/>
              </a:buClr>
              <a:buSzPts val="1800"/>
              <a:buFont typeface="Roboto"/>
              <a:buNone/>
            </a:pPr>
            <a:r>
              <a:rPr lang="en" sz="1800" b="0" i="0" u="none" strike="noStrike" cap="none">
                <a:solidFill>
                  <a:schemeClr val="dk1"/>
                </a:solidFill>
                <a:latin typeface="Roboto"/>
                <a:ea typeface="Roboto"/>
                <a:cs typeface="Roboto"/>
                <a:sym typeface="Roboto"/>
              </a:rPr>
              <a:t>Rob and Elena are in the library, working on a school report.  At the computer station, Rob begins to give Elena a backrub.  “This research is boring,” he says.  Elena shrugs her shoulders under his hands.  Rob puts his arms around her from behind and pulls her close to him.  Elena leans forward and hisses, “Cut it out, you’re going to get us in trouble.” Rob pulls her into the corner.  As Elena puts her hands on his chest and tries to push him away, he pulls her to him and kisses her.  </a:t>
            </a:r>
            <a:endParaRPr/>
          </a:p>
        </p:txBody>
      </p:sp>
      <p:sp>
        <p:nvSpPr>
          <p:cNvPr id="2" name="Rounded Rectangular Callout 1"/>
          <p:cNvSpPr/>
          <p:nvPr/>
        </p:nvSpPr>
        <p:spPr>
          <a:xfrm>
            <a:off x="4673600" y="304800"/>
            <a:ext cx="4082500" cy="1447800"/>
          </a:xfrm>
          <a:prstGeom prst="wedgeRoundRect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t>Rob thinks that his physical affection will improve Elena’s mood. Is there any harm in that?</a:t>
            </a:r>
          </a:p>
          <a:p>
            <a:pPr fontAlgn="base"/>
            <a:r>
              <a:rPr lang="en-US"/>
              <a:t>Elena doesn’t TELL Rob to stop. Is this consent?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5"/>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Small Group Activity</a:t>
            </a:r>
            <a:endParaRPr/>
          </a:p>
        </p:txBody>
      </p:sp>
      <p:sp>
        <p:nvSpPr>
          <p:cNvPr id="175" name="Google Shape;175;p35"/>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Roboto"/>
              <a:buNone/>
            </a:pPr>
            <a:r>
              <a:rPr lang="en" sz="1800" b="0" i="0" u="none" strike="noStrike" cap="none">
                <a:solidFill>
                  <a:schemeClr val="dk1"/>
                </a:solidFill>
                <a:latin typeface="Roboto"/>
                <a:ea typeface="Roboto"/>
                <a:cs typeface="Roboto"/>
                <a:sym typeface="Roboto"/>
              </a:rPr>
              <a:t>Scenario #4</a:t>
            </a:r>
            <a:endParaRPr/>
          </a:p>
          <a:p>
            <a:pPr marL="0" marR="0" lvl="0" indent="0" algn="l" rtl="0">
              <a:lnSpc>
                <a:spcPct val="115000"/>
              </a:lnSpc>
              <a:spcBef>
                <a:spcPts val="1600"/>
              </a:spcBef>
              <a:spcAft>
                <a:spcPts val="0"/>
              </a:spcAft>
              <a:buClr>
                <a:schemeClr val="dk1"/>
              </a:buClr>
              <a:buSzPts val="1800"/>
              <a:buFont typeface="Roboto"/>
              <a:buNone/>
            </a:pPr>
            <a:r>
              <a:rPr lang="en" sz="1800" b="0" i="0" u="none" strike="noStrike" cap="none">
                <a:solidFill>
                  <a:schemeClr val="dk1"/>
                </a:solidFill>
                <a:latin typeface="Roboto"/>
                <a:ea typeface="Roboto"/>
                <a:cs typeface="Roboto"/>
                <a:sym typeface="Roboto"/>
              </a:rPr>
              <a:t>Rob and Elena are in the library, working on a school report.  At the computer station, Rob begins to give Elena a backrub.  “This research is boring,” he says.  Elena turns around and grins at him.  “Yeah, it is compared to what we could be doing,” she says.  Rob puts his arms around her and pulls her close to him.  Elena puts her arms around his neck and laughs, “Cut it out, you’re going to get us in trouble.” Rob pulls her into the corner.  Giggling, they kiss. </a:t>
            </a:r>
            <a:endParaRPr/>
          </a:p>
        </p:txBody>
      </p:sp>
      <p:sp>
        <p:nvSpPr>
          <p:cNvPr id="2" name="Rounded Rectangular Callout 1"/>
          <p:cNvSpPr/>
          <p:nvPr/>
        </p:nvSpPr>
        <p:spPr>
          <a:xfrm>
            <a:off x="4635500" y="64324"/>
            <a:ext cx="4356100" cy="1866075"/>
          </a:xfrm>
          <a:prstGeom prst="wedgeRoundRect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1600"/>
              <a:t>Rob thinks that his physical affection will improve Elena’s mood. Is there any harm in that?</a:t>
            </a:r>
          </a:p>
          <a:p>
            <a:pPr fontAlgn="base"/>
            <a:r>
              <a:rPr lang="en-US" sz="1600"/>
              <a:t>Elena doesn’t TELL Rob to stop. Is this consent?</a:t>
            </a:r>
          </a:p>
          <a:p>
            <a:pPr fontAlgn="base"/>
            <a:r>
              <a:rPr lang="en-US" sz="1600"/>
              <a:t>What should Rob and Elena do to make their communication more clear?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 now what?</a:t>
            </a:r>
            <a:endParaRPr/>
          </a:p>
        </p:txBody>
      </p:sp>
      <p:sp>
        <p:nvSpPr>
          <p:cNvPr id="193" name="Google Shape;193;p3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How can we all maintain healthy relationships?</a:t>
            </a:r>
            <a:endParaRPr sz="2400"/>
          </a:p>
          <a:p>
            <a:pPr marL="0" lvl="0" indent="0" algn="l" rtl="0">
              <a:spcBef>
                <a:spcPts val="1600"/>
              </a:spcBef>
              <a:spcAft>
                <a:spcPts val="0"/>
              </a:spcAft>
              <a:buNone/>
            </a:pPr>
            <a:r>
              <a:rPr lang="en" sz="2400"/>
              <a:t>I know I’m in a healthy relationship when _________________.</a:t>
            </a:r>
            <a:endParaRPr sz="2400"/>
          </a:p>
          <a:p>
            <a:pPr marL="0" lvl="0" indent="0" algn="l" rtl="0">
              <a:spcBef>
                <a:spcPts val="1600"/>
              </a:spcBef>
              <a:spcAft>
                <a:spcPts val="0"/>
              </a:spcAft>
              <a:buNone/>
            </a:pPr>
            <a:r>
              <a:rPr lang="en" sz="2400"/>
              <a:t>(What behavior demonstrates a healthy relationship?)</a:t>
            </a:r>
            <a:endParaRPr sz="2400"/>
          </a:p>
          <a:p>
            <a:pPr marL="0" lvl="0" indent="0" algn="ctr" rtl="0">
              <a:spcBef>
                <a:spcPts val="1600"/>
              </a:spcBef>
              <a:spcAft>
                <a:spcPts val="1600"/>
              </a:spcAft>
              <a:buNone/>
            </a:pPr>
            <a:r>
              <a:rPr lang="en" sz="2400"/>
              <a:t>Center for Hope and Safety: (503) 399-7722</a:t>
            </a:r>
            <a:endParaRPr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Healthy Relationship Characteristics</a:t>
            </a:r>
            <a:endParaRPr lang="en-US" dirty="0"/>
          </a:p>
        </p:txBody>
      </p:sp>
      <p:sp>
        <p:nvSpPr>
          <p:cNvPr id="3" name="Text Placeholder 2"/>
          <p:cNvSpPr>
            <a:spLocks noGrp="1"/>
          </p:cNvSpPr>
          <p:nvPr>
            <p:ph type="body" idx="1"/>
          </p:nvPr>
        </p:nvSpPr>
        <p:spPr/>
        <p:txBody>
          <a:bodyPr/>
          <a:lstStyle/>
          <a:p>
            <a:r>
              <a:rPr lang="en-US" sz="2000" i="1" dirty="0"/>
              <a:t>Mutual respect.</a:t>
            </a:r>
            <a:r>
              <a:rPr lang="en-US" sz="2000" dirty="0"/>
              <a:t> </a:t>
            </a:r>
            <a:endParaRPr lang="en-US" sz="2000" dirty="0" smtClean="0"/>
          </a:p>
          <a:p>
            <a:r>
              <a:rPr lang="en-US" sz="2000" i="1" dirty="0" smtClean="0"/>
              <a:t>Trust</a:t>
            </a:r>
            <a:r>
              <a:rPr lang="en-US" sz="2000" i="1" dirty="0"/>
              <a:t>.</a:t>
            </a:r>
            <a:r>
              <a:rPr lang="en-US" sz="2000" dirty="0"/>
              <a:t> </a:t>
            </a:r>
            <a:endParaRPr lang="en-US" sz="2000" dirty="0" smtClean="0"/>
          </a:p>
          <a:p>
            <a:r>
              <a:rPr lang="en-US" sz="2000" i="1" dirty="0" smtClean="0"/>
              <a:t>Honesty</a:t>
            </a:r>
            <a:r>
              <a:rPr lang="en-US" sz="2000" i="1" dirty="0"/>
              <a:t>.</a:t>
            </a:r>
            <a:r>
              <a:rPr lang="en-US" sz="2000" dirty="0"/>
              <a:t> </a:t>
            </a:r>
          </a:p>
          <a:p>
            <a:r>
              <a:rPr lang="en-US" sz="2000" i="1" dirty="0"/>
              <a:t>Individuality.</a:t>
            </a:r>
            <a:r>
              <a:rPr lang="en-US" sz="2000" dirty="0"/>
              <a:t> Neither partner should have to compromise who he/she is, and his/her identity should not be based on a partner’s. </a:t>
            </a:r>
            <a:endParaRPr lang="en-US" sz="2000" dirty="0" smtClean="0"/>
          </a:p>
          <a:p>
            <a:r>
              <a:rPr lang="en-US" sz="2000" i="1" dirty="0"/>
              <a:t>Self-confidence.</a:t>
            </a:r>
            <a:r>
              <a:rPr lang="en-US" sz="2000" dirty="0"/>
              <a:t> </a:t>
            </a:r>
          </a:p>
          <a:p>
            <a:r>
              <a:rPr lang="en-US" sz="2000" i="1" dirty="0"/>
              <a:t>Being a role model.</a:t>
            </a:r>
            <a:endParaRPr lang="en-US" sz="2000" dirty="0"/>
          </a:p>
        </p:txBody>
      </p:sp>
      <p:sp>
        <p:nvSpPr>
          <p:cNvPr id="4" name="Text Placeholder 3"/>
          <p:cNvSpPr>
            <a:spLocks noGrp="1"/>
          </p:cNvSpPr>
          <p:nvPr>
            <p:ph type="body" idx="2"/>
          </p:nvPr>
        </p:nvSpPr>
        <p:spPr/>
        <p:txBody>
          <a:bodyPr/>
          <a:lstStyle/>
          <a:p>
            <a:r>
              <a:rPr lang="en-US" sz="2000" i="1" dirty="0"/>
              <a:t>Good communication.</a:t>
            </a:r>
            <a:r>
              <a:rPr lang="en-US" sz="2000" dirty="0"/>
              <a:t> </a:t>
            </a:r>
            <a:endParaRPr lang="en-US" sz="2000" dirty="0" smtClean="0"/>
          </a:p>
          <a:p>
            <a:r>
              <a:rPr lang="en-US" sz="2000" i="1" dirty="0" smtClean="0"/>
              <a:t>Anger </a:t>
            </a:r>
            <a:r>
              <a:rPr lang="en-US" sz="2000" i="1" dirty="0"/>
              <a:t>control.</a:t>
            </a:r>
            <a:r>
              <a:rPr lang="en-US" sz="2000" dirty="0"/>
              <a:t> </a:t>
            </a:r>
            <a:endParaRPr lang="en-US" sz="2000" dirty="0" smtClean="0"/>
          </a:p>
          <a:p>
            <a:r>
              <a:rPr lang="en-US" sz="2000" i="1" dirty="0" smtClean="0"/>
              <a:t>Fighting </a:t>
            </a:r>
            <a:r>
              <a:rPr lang="en-US" sz="2000" i="1" dirty="0"/>
              <a:t>fair.</a:t>
            </a:r>
            <a:r>
              <a:rPr lang="en-US" sz="2000" dirty="0"/>
              <a:t> Everyone argues at some point, but those who are fair, stick to the subject, and avoid </a:t>
            </a:r>
            <a:r>
              <a:rPr lang="en-US" sz="2000" dirty="0" smtClean="0"/>
              <a:t>insults.</a:t>
            </a:r>
          </a:p>
          <a:p>
            <a:r>
              <a:rPr lang="en-US" sz="2000" i="1" dirty="0" smtClean="0"/>
              <a:t>Problem </a:t>
            </a:r>
            <a:r>
              <a:rPr lang="en-US" sz="2000" i="1" dirty="0"/>
              <a:t>solving.</a:t>
            </a:r>
            <a:r>
              <a:rPr lang="en-US" sz="2000" dirty="0"/>
              <a:t> </a:t>
            </a:r>
            <a:endParaRPr lang="en-US" sz="2000" dirty="0" smtClean="0"/>
          </a:p>
          <a:p>
            <a:r>
              <a:rPr lang="en-US" sz="2000" i="1" dirty="0" smtClean="0"/>
              <a:t>Understanding.</a:t>
            </a:r>
          </a:p>
          <a:p>
            <a:r>
              <a:rPr lang="en-US" sz="2000" i="1" dirty="0" smtClean="0"/>
              <a:t>…</a:t>
            </a:r>
            <a:endParaRPr lang="en-US" sz="2000" dirty="0"/>
          </a:p>
          <a:p>
            <a:endParaRPr lang="en-US" sz="2000" dirty="0"/>
          </a:p>
        </p:txBody>
      </p:sp>
    </p:spTree>
    <p:extLst>
      <p:ext uri="{BB962C8B-B14F-4D97-AF65-F5344CB8AC3E}">
        <p14:creationId xmlns:p14="http://schemas.microsoft.com/office/powerpoint/2010/main" val="2102824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Google Shape;198;p39"/>
          <p:cNvPicPr preferRelativeResize="0"/>
          <p:nvPr/>
        </p:nvPicPr>
        <p:blipFill>
          <a:blip r:embed="rId3">
            <a:alphaModFix/>
          </a:blip>
          <a:stretch>
            <a:fillRect/>
          </a:stretch>
        </p:blipFill>
        <p:spPr>
          <a:xfrm>
            <a:off x="2274775" y="42300"/>
            <a:ext cx="4973150" cy="497315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Small Group Activity </a:t>
            </a:r>
            <a:endParaRPr/>
          </a:p>
        </p:txBody>
      </p:sp>
      <p:sp>
        <p:nvSpPr>
          <p:cNvPr id="163" name="Google Shape;163;p3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Scenario </a:t>
            </a:r>
            <a:r>
              <a:rPr lang="en" sz="1800" b="0" i="0" u="none" strike="noStrike" cap="none" dirty="0" smtClean="0">
                <a:solidFill>
                  <a:schemeClr val="dk1"/>
                </a:solidFill>
                <a:latin typeface="Roboto"/>
                <a:ea typeface="Roboto"/>
                <a:cs typeface="Roboto"/>
                <a:sym typeface="Roboto"/>
              </a:rPr>
              <a:t>#5</a:t>
            </a:r>
            <a:endParaRPr dirty="0"/>
          </a:p>
          <a:p>
            <a:pPr marL="0" marR="0" lvl="0" indent="0" algn="l" rtl="0">
              <a:lnSpc>
                <a:spcPct val="115000"/>
              </a:lnSpc>
              <a:spcBef>
                <a:spcPts val="160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Jamal and Leila have been dating for 6 months.  Jamal feels he is ready to have sex. Jamal invites Leila over to his house one weekend night when his parents are out of town.  Alone in the house, Jamal talks with Leila about wanting to have sex and Leila tells him she’s not ready.  A little later while making out in Jamal’s room, he asks her again about having sex.  Leila shakes her head no and looks away.  Jamal is disappointed but goes no further. </a:t>
            </a:r>
            <a:endParaRP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Small Group Activity</a:t>
            </a:r>
            <a:endParaRPr/>
          </a:p>
        </p:txBody>
      </p:sp>
      <p:sp>
        <p:nvSpPr>
          <p:cNvPr id="181" name="Google Shape;181;p36"/>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Scenario </a:t>
            </a:r>
            <a:r>
              <a:rPr lang="en" sz="1800" b="0" i="0" u="none" strike="noStrike" cap="none" dirty="0" smtClean="0">
                <a:solidFill>
                  <a:schemeClr val="dk1"/>
                </a:solidFill>
                <a:latin typeface="Roboto"/>
                <a:ea typeface="Roboto"/>
                <a:cs typeface="Roboto"/>
                <a:sym typeface="Roboto"/>
              </a:rPr>
              <a:t>#6</a:t>
            </a:r>
            <a:endParaRPr dirty="0"/>
          </a:p>
          <a:p>
            <a:pPr marL="0" marR="0" lvl="0" indent="0" algn="l" rtl="0">
              <a:lnSpc>
                <a:spcPct val="115000"/>
              </a:lnSpc>
              <a:spcBef>
                <a:spcPts val="1600"/>
              </a:spcBef>
              <a:spcAft>
                <a:spcPts val="0"/>
              </a:spcAft>
              <a:buClr>
                <a:schemeClr val="dk1"/>
              </a:buClr>
              <a:buSzPts val="1800"/>
              <a:buFont typeface="Roboto"/>
              <a:buNone/>
            </a:pPr>
            <a:r>
              <a:rPr lang="en" sz="1800" b="0" i="0" u="none" strike="noStrike" cap="none" dirty="0">
                <a:solidFill>
                  <a:schemeClr val="dk1"/>
                </a:solidFill>
                <a:latin typeface="Roboto"/>
                <a:ea typeface="Roboto"/>
                <a:cs typeface="Roboto"/>
                <a:sym typeface="Roboto"/>
              </a:rPr>
              <a:t>Tyra walked Monica home after they saw a movie together Friday night. When they got to Monica’s house, they stood talking for a while.  When Tyra gave Monica a hug goodnight, Monica responded to her with a quick kiss on the lips.  Tyra smiled and said, “Can we do that again?” Monica laughed, and they kissed for a long time.  They go inside and continue kissing.  Tyra wants to go further but can’t really tell what Monica wants by her body language.  </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PLEASE REMEMBER...</a:t>
            </a:r>
            <a:endParaRPr/>
          </a:p>
        </p:txBody>
      </p:sp>
      <p:sp>
        <p:nvSpPr>
          <p:cNvPr id="120" name="Google Shape;120;p26"/>
          <p:cNvSpPr txBox="1">
            <a:spLocks noGrp="1"/>
          </p:cNvSpPr>
          <p:nvPr>
            <p:ph type="body" idx="1"/>
          </p:nvPr>
        </p:nvSpPr>
        <p:spPr>
          <a:xfrm>
            <a:off x="444400" y="1234000"/>
            <a:ext cx="8520600" cy="3951600"/>
          </a:xfrm>
          <a:prstGeom prst="rect">
            <a:avLst/>
          </a:prstGeom>
          <a:noFill/>
          <a:ln>
            <a:noFill/>
          </a:ln>
        </p:spPr>
        <p:txBody>
          <a:bodyPr spcFirstLastPara="1" wrap="square" lIns="91425" tIns="91425" rIns="91425" bIns="91425" anchor="t" anchorCtr="0">
            <a:noAutofit/>
          </a:bodyPr>
          <a:lstStyle/>
          <a:p>
            <a:pPr marL="457200" marR="0" lvl="0" indent="-254000" algn="l" rtl="0">
              <a:lnSpc>
                <a:spcPct val="115000"/>
              </a:lnSpc>
              <a:spcBef>
                <a:spcPts val="0"/>
              </a:spcBef>
              <a:spcAft>
                <a:spcPts val="0"/>
              </a:spcAft>
              <a:buClr>
                <a:schemeClr val="dk1"/>
              </a:buClr>
              <a:buSzPts val="2200"/>
              <a:buFont typeface="Roboto"/>
              <a:buChar char="●"/>
            </a:pPr>
            <a:r>
              <a:rPr lang="en" sz="2200" b="1" i="0" u="none" strike="noStrike" cap="none">
                <a:solidFill>
                  <a:schemeClr val="dk1"/>
                </a:solidFill>
                <a:latin typeface="Roboto"/>
                <a:ea typeface="Roboto"/>
                <a:cs typeface="Roboto"/>
                <a:sym typeface="Roboto"/>
              </a:rPr>
              <a:t>This is a serious and sensitive topic</a:t>
            </a:r>
            <a:endParaRPr sz="2200"/>
          </a:p>
          <a:p>
            <a:pPr marL="457200" marR="0" lvl="0" indent="-254000" algn="l" rtl="0">
              <a:lnSpc>
                <a:spcPct val="115000"/>
              </a:lnSpc>
              <a:spcBef>
                <a:spcPts val="1600"/>
              </a:spcBef>
              <a:spcAft>
                <a:spcPts val="0"/>
              </a:spcAft>
              <a:buClr>
                <a:schemeClr val="dk1"/>
              </a:buClr>
              <a:buSzPts val="2200"/>
              <a:buFont typeface="Roboto"/>
              <a:buChar char="●"/>
            </a:pPr>
            <a:r>
              <a:rPr lang="en" sz="2200" b="1" i="0" u="none" strike="noStrike" cap="none">
                <a:solidFill>
                  <a:schemeClr val="dk1"/>
                </a:solidFill>
                <a:latin typeface="Roboto"/>
                <a:ea typeface="Roboto"/>
                <a:cs typeface="Roboto"/>
                <a:sym typeface="Roboto"/>
              </a:rPr>
              <a:t>Be considerate to others around you</a:t>
            </a:r>
            <a:endParaRPr sz="2200"/>
          </a:p>
          <a:p>
            <a:pPr marL="457200" marR="0" lvl="0" indent="-254000" algn="l" rtl="0">
              <a:lnSpc>
                <a:spcPct val="115000"/>
              </a:lnSpc>
              <a:spcBef>
                <a:spcPts val="1600"/>
              </a:spcBef>
              <a:spcAft>
                <a:spcPts val="0"/>
              </a:spcAft>
              <a:buClr>
                <a:schemeClr val="dk1"/>
              </a:buClr>
              <a:buSzPts val="2200"/>
              <a:buFont typeface="Roboto"/>
              <a:buChar char="●"/>
            </a:pPr>
            <a:r>
              <a:rPr lang="en" sz="2200" b="1" i="0" u="none" strike="noStrike" cap="none">
                <a:solidFill>
                  <a:schemeClr val="dk1"/>
                </a:solidFill>
                <a:latin typeface="Roboto"/>
                <a:ea typeface="Roboto"/>
                <a:cs typeface="Roboto"/>
                <a:sym typeface="Roboto"/>
              </a:rPr>
              <a:t>Please do not share personal stories about yourself or others during this time</a:t>
            </a:r>
            <a:endParaRPr sz="2200"/>
          </a:p>
          <a:p>
            <a:pPr marL="457200" marR="0" lvl="0" indent="-254000" algn="l" rtl="0">
              <a:lnSpc>
                <a:spcPct val="115000"/>
              </a:lnSpc>
              <a:spcBef>
                <a:spcPts val="1600"/>
              </a:spcBef>
              <a:spcAft>
                <a:spcPts val="0"/>
              </a:spcAft>
              <a:buClr>
                <a:schemeClr val="dk1"/>
              </a:buClr>
              <a:buSzPts val="2200"/>
              <a:buFont typeface="Roboto"/>
              <a:buChar char="●"/>
            </a:pPr>
            <a:r>
              <a:rPr lang="en" sz="2200" b="1" i="0" u="none" strike="noStrike" cap="none">
                <a:solidFill>
                  <a:schemeClr val="dk1"/>
                </a:solidFill>
                <a:latin typeface="Roboto"/>
                <a:ea typeface="Roboto"/>
                <a:cs typeface="Roboto"/>
                <a:sym typeface="Roboto"/>
              </a:rPr>
              <a:t>Joking is completely inappropriate and unacceptable</a:t>
            </a:r>
            <a:endParaRPr sz="2200"/>
          </a:p>
          <a:p>
            <a:pPr marL="457200" marR="0" lvl="0" indent="-254000" algn="l" rtl="0">
              <a:lnSpc>
                <a:spcPct val="115000"/>
              </a:lnSpc>
              <a:spcBef>
                <a:spcPts val="1600"/>
              </a:spcBef>
              <a:spcAft>
                <a:spcPts val="0"/>
              </a:spcAft>
              <a:buClr>
                <a:schemeClr val="dk1"/>
              </a:buClr>
              <a:buSzPts val="2200"/>
              <a:buFont typeface="Roboto"/>
              <a:buChar char="●"/>
            </a:pPr>
            <a:r>
              <a:rPr lang="en" sz="2200" b="1" i="0" u="none" strike="noStrike" cap="none">
                <a:solidFill>
                  <a:schemeClr val="dk1"/>
                </a:solidFill>
                <a:latin typeface="Roboto"/>
                <a:ea typeface="Roboto"/>
                <a:cs typeface="Roboto"/>
                <a:sym typeface="Roboto"/>
              </a:rPr>
              <a:t>You will hear terms today that are not talked about daily</a:t>
            </a:r>
            <a:endParaRPr sz="2200"/>
          </a:p>
          <a:p>
            <a:pPr marL="457200" marR="0" lvl="0" indent="-254000" algn="l" rtl="0">
              <a:lnSpc>
                <a:spcPct val="115000"/>
              </a:lnSpc>
              <a:spcBef>
                <a:spcPts val="1600"/>
              </a:spcBef>
              <a:spcAft>
                <a:spcPts val="0"/>
              </a:spcAft>
              <a:buClr>
                <a:schemeClr val="dk1"/>
              </a:buClr>
              <a:buSzPts val="2200"/>
              <a:buFont typeface="Roboto"/>
              <a:buChar char="●"/>
            </a:pPr>
            <a:r>
              <a:rPr lang="en" sz="2200" b="1" i="0" u="none" strike="noStrike" cap="none">
                <a:solidFill>
                  <a:schemeClr val="dk1"/>
                </a:solidFill>
                <a:latin typeface="Roboto"/>
                <a:ea typeface="Roboto"/>
                <a:cs typeface="Roboto"/>
                <a:sym typeface="Roboto"/>
              </a:rPr>
              <a:t>It is okay to excuse yourself</a:t>
            </a:r>
            <a:endParaRPr sz="2200"/>
          </a:p>
          <a:p>
            <a:pPr marL="0" marR="0" lvl="0" indent="0" algn="l" rtl="0">
              <a:lnSpc>
                <a:spcPct val="115000"/>
              </a:lnSpc>
              <a:spcBef>
                <a:spcPts val="160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7"/>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Sexual Assault</a:t>
            </a:r>
            <a:endParaRPr/>
          </a:p>
        </p:txBody>
      </p:sp>
      <p:sp>
        <p:nvSpPr>
          <p:cNvPr id="126" name="Google Shape;126;p27"/>
          <p:cNvSpPr txBox="1">
            <a:spLocks noGrp="1"/>
          </p:cNvSpPr>
          <p:nvPr>
            <p:ph type="body" idx="1"/>
          </p:nvPr>
        </p:nvSpPr>
        <p:spPr>
          <a:xfrm>
            <a:off x="387900" y="1489827"/>
            <a:ext cx="8368200" cy="3382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600"/>
              </a:spcBef>
              <a:spcAft>
                <a:spcPts val="0"/>
              </a:spcAft>
              <a:buNone/>
            </a:pPr>
            <a:r>
              <a:rPr lang="en" sz="2400"/>
              <a:t>Definition:</a:t>
            </a:r>
            <a:endParaRPr sz="2400"/>
          </a:p>
          <a:p>
            <a:pPr marL="457200" marR="0" lvl="0" indent="-381000" algn="l" rtl="0">
              <a:lnSpc>
                <a:spcPct val="115000"/>
              </a:lnSpc>
              <a:spcBef>
                <a:spcPts val="1600"/>
              </a:spcBef>
              <a:spcAft>
                <a:spcPts val="0"/>
              </a:spcAft>
              <a:buSzPts val="2400"/>
              <a:buChar char="●"/>
            </a:pPr>
            <a:r>
              <a:rPr lang="en" sz="2400" b="0" i="0" u="none" strike="noStrike" cap="none">
                <a:solidFill>
                  <a:schemeClr val="dk1"/>
                </a:solidFill>
                <a:latin typeface="Roboto"/>
                <a:ea typeface="Roboto"/>
                <a:cs typeface="Roboto"/>
                <a:sym typeface="Roboto"/>
              </a:rPr>
              <a:t>coercing or forcing another person into sexual contact;</a:t>
            </a:r>
            <a:endParaRPr sz="2400" b="0" i="0" u="none" strike="noStrike" cap="none">
              <a:solidFill>
                <a:schemeClr val="dk1"/>
              </a:solidFill>
              <a:latin typeface="Roboto"/>
              <a:ea typeface="Roboto"/>
              <a:cs typeface="Roboto"/>
              <a:sym typeface="Roboto"/>
            </a:endParaRPr>
          </a:p>
          <a:p>
            <a:pPr marL="457200" marR="0" lvl="0" indent="-381000" algn="l" rtl="0">
              <a:lnSpc>
                <a:spcPct val="115000"/>
              </a:lnSpc>
              <a:spcBef>
                <a:spcPts val="0"/>
              </a:spcBef>
              <a:spcAft>
                <a:spcPts val="0"/>
              </a:spcAft>
              <a:buSzPts val="2400"/>
              <a:buChar char="●"/>
            </a:pPr>
            <a:r>
              <a:rPr lang="en" sz="2400" b="0" i="0" u="none" strike="noStrike" cap="none">
                <a:solidFill>
                  <a:schemeClr val="dk1"/>
                </a:solidFill>
                <a:latin typeface="Roboto"/>
                <a:ea typeface="Roboto"/>
                <a:cs typeface="Roboto"/>
                <a:sym typeface="Roboto"/>
              </a:rPr>
              <a:t>sexual contact without c</a:t>
            </a:r>
            <a:r>
              <a:rPr lang="en" sz="2400"/>
              <a:t>onsent</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Assault may not be physical</a:t>
            </a:r>
            <a:endParaRPr lang="en-US" dirty="0"/>
          </a:p>
        </p:txBody>
      </p:sp>
      <p:sp>
        <p:nvSpPr>
          <p:cNvPr id="3" name="Text Placeholder 2"/>
          <p:cNvSpPr>
            <a:spLocks noGrp="1"/>
          </p:cNvSpPr>
          <p:nvPr>
            <p:ph type="body" idx="1"/>
          </p:nvPr>
        </p:nvSpPr>
        <p:spPr/>
        <p:txBody>
          <a:bodyPr/>
          <a:lstStyle/>
          <a:p>
            <a:r>
              <a:rPr lang="en-US" sz="2400" i="1" dirty="0"/>
              <a:t>Unlike what many people believe, sexual assault, including rape, does not usually involve extreme physical force or injury. </a:t>
            </a:r>
            <a:endParaRPr lang="en-US" sz="2400" i="1" dirty="0" smtClean="0"/>
          </a:p>
          <a:p>
            <a:r>
              <a:rPr lang="en-US" sz="2400" i="1" dirty="0" smtClean="0"/>
              <a:t>Often </a:t>
            </a:r>
            <a:r>
              <a:rPr lang="en-US" sz="2400" i="1" dirty="0"/>
              <a:t>emotional manipulation, coercion, or alcohol and drugs are used as tools to assault.</a:t>
            </a:r>
            <a:endParaRPr lang="en-US" sz="2400" dirty="0"/>
          </a:p>
        </p:txBody>
      </p:sp>
    </p:spTree>
    <p:extLst>
      <p:ext uri="{BB962C8B-B14F-4D97-AF65-F5344CB8AC3E}">
        <p14:creationId xmlns:p14="http://schemas.microsoft.com/office/powerpoint/2010/main" val="548616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8"/>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What is COERCION?</a:t>
            </a:r>
            <a:endParaRPr/>
          </a:p>
        </p:txBody>
      </p:sp>
      <p:sp>
        <p:nvSpPr>
          <p:cNvPr id="132" name="Google Shape;132;p28"/>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457200" marR="0" lvl="0" indent="-266700" algn="l" rtl="0">
              <a:lnSpc>
                <a:spcPct val="115000"/>
              </a:lnSpc>
              <a:spcBef>
                <a:spcPts val="0"/>
              </a:spcBef>
              <a:spcAft>
                <a:spcPts val="0"/>
              </a:spcAft>
              <a:buClr>
                <a:schemeClr val="dk1"/>
              </a:buClr>
              <a:buSzPts val="2400"/>
              <a:buFont typeface="Roboto"/>
              <a:buChar char="●"/>
            </a:pPr>
            <a:r>
              <a:rPr lang="en" sz="2400" b="0" i="0" u="none" strike="noStrike" cap="none">
                <a:solidFill>
                  <a:schemeClr val="dk1"/>
                </a:solidFill>
                <a:latin typeface="Roboto"/>
                <a:ea typeface="Roboto"/>
                <a:cs typeface="Roboto"/>
                <a:sym typeface="Roboto"/>
              </a:rPr>
              <a:t>Definition:  the use of emotional manipulation to persuade someone to do something they may not want to do - like being sexual or performing sexual acts. </a:t>
            </a:r>
            <a:endParaRPr sz="2400"/>
          </a:p>
          <a:p>
            <a:pPr marL="0" marR="0" lvl="0" indent="0" algn="l" rtl="0">
              <a:lnSpc>
                <a:spcPct val="115000"/>
              </a:lnSpc>
              <a:spcBef>
                <a:spcPts val="1600"/>
              </a:spcBef>
              <a:spcAft>
                <a:spcPts val="0"/>
              </a:spcAft>
              <a:buClr>
                <a:schemeClr val="dk1"/>
              </a:buClr>
              <a:buSzPts val="1800"/>
              <a:buFont typeface="Roboto"/>
              <a:buNone/>
            </a:pPr>
            <a:endParaRPr sz="1800" b="0" i="0" u="none" strike="noStrike" cap="none">
              <a:solidFill>
                <a:schemeClr val="dk1"/>
              </a:solidFill>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9"/>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000"/>
              <a:buFont typeface="Roboto Slab"/>
              <a:buNone/>
            </a:pPr>
            <a:r>
              <a:rPr lang="en" sz="3000" b="0" i="0" u="none" strike="noStrike" cap="none">
                <a:solidFill>
                  <a:schemeClr val="dk1"/>
                </a:solidFill>
                <a:latin typeface="Roboto Slab"/>
                <a:ea typeface="Roboto Slab"/>
                <a:cs typeface="Roboto Slab"/>
                <a:sym typeface="Roboto Slab"/>
              </a:rPr>
              <a:t>What does CONSENT mean?</a:t>
            </a:r>
            <a:endParaRPr/>
          </a:p>
        </p:txBody>
      </p:sp>
      <p:sp>
        <p:nvSpPr>
          <p:cNvPr id="138" name="Google Shape;138;p29"/>
          <p:cNvSpPr txBox="1">
            <a:spLocks noGrp="1"/>
          </p:cNvSpPr>
          <p:nvPr>
            <p:ph type="body" idx="1"/>
          </p:nvPr>
        </p:nvSpPr>
        <p:spPr>
          <a:xfrm>
            <a:off x="387900" y="1371600"/>
            <a:ext cx="8433371" cy="3415553"/>
          </a:xfrm>
          <a:prstGeom prst="rect">
            <a:avLst/>
          </a:prstGeom>
          <a:noFill/>
          <a:ln>
            <a:noFill/>
          </a:ln>
        </p:spPr>
        <p:txBody>
          <a:bodyPr spcFirstLastPara="1" wrap="square" lIns="91425" tIns="91425" rIns="91425" bIns="91425" anchor="t" anchorCtr="0">
            <a:noAutofit/>
          </a:bodyPr>
          <a:lstStyle/>
          <a:p>
            <a:pPr marL="457200" marR="0" lvl="0" indent="-266700" algn="l" rtl="0">
              <a:lnSpc>
                <a:spcPct val="115000"/>
              </a:lnSpc>
              <a:spcBef>
                <a:spcPts val="0"/>
              </a:spcBef>
              <a:spcAft>
                <a:spcPts val="0"/>
              </a:spcAft>
              <a:buClr>
                <a:schemeClr val="dk1"/>
              </a:buClr>
              <a:buSzPts val="2400"/>
              <a:buFont typeface="Roboto"/>
              <a:buChar char="●"/>
            </a:pPr>
            <a:r>
              <a:rPr lang="en" sz="2000" b="0" i="0" u="none" strike="noStrike" cap="none" dirty="0">
                <a:solidFill>
                  <a:schemeClr val="dk1"/>
                </a:solidFill>
                <a:sym typeface="Roboto"/>
              </a:rPr>
              <a:t>Consent is a free and clearly given </a:t>
            </a:r>
            <a:r>
              <a:rPr lang="en" sz="2000" b="1" i="0" u="none" strike="noStrike" cap="none" dirty="0">
                <a:solidFill>
                  <a:srgbClr val="FF0000"/>
                </a:solidFill>
              </a:rPr>
              <a:t>yes</a:t>
            </a:r>
            <a:endParaRPr sz="2000" b="1" dirty="0">
              <a:solidFill>
                <a:srgbClr val="FF0000"/>
              </a:solidFill>
            </a:endParaRPr>
          </a:p>
          <a:p>
            <a:pPr marL="457200" marR="0" lvl="0" indent="-266700" algn="l" rtl="0">
              <a:lnSpc>
                <a:spcPct val="115000"/>
              </a:lnSpc>
              <a:spcBef>
                <a:spcPts val="0"/>
              </a:spcBef>
              <a:spcAft>
                <a:spcPts val="0"/>
              </a:spcAft>
              <a:buClr>
                <a:schemeClr val="dk1"/>
              </a:buClr>
              <a:buSzPts val="2400"/>
              <a:buFont typeface="Roboto"/>
              <a:buChar char="●"/>
            </a:pPr>
            <a:r>
              <a:rPr lang="en" sz="2000" dirty="0"/>
              <a:t>N</a:t>
            </a:r>
            <a:r>
              <a:rPr lang="en" sz="2000" b="0" i="0" u="none" strike="noStrike" cap="none" dirty="0">
                <a:solidFill>
                  <a:schemeClr val="dk1"/>
                </a:solidFill>
                <a:sym typeface="Roboto"/>
              </a:rPr>
              <a:t>ot the absence of a no</a:t>
            </a:r>
            <a:r>
              <a:rPr lang="en" sz="2000" dirty="0"/>
              <a:t> (e.g. victim is silent)</a:t>
            </a:r>
            <a:endParaRPr sz="2000" b="0" i="0" u="none" strike="noStrike" cap="none" dirty="0">
              <a:solidFill>
                <a:schemeClr val="dk1"/>
              </a:solidFill>
              <a:sym typeface="Roboto"/>
            </a:endParaRPr>
          </a:p>
          <a:p>
            <a:pPr marL="457200" marR="0" lvl="0" indent="-266700" algn="l" rtl="0">
              <a:lnSpc>
                <a:spcPct val="115000"/>
              </a:lnSpc>
              <a:spcBef>
                <a:spcPts val="0"/>
              </a:spcBef>
              <a:spcAft>
                <a:spcPts val="0"/>
              </a:spcAft>
              <a:buClr>
                <a:schemeClr val="dk1"/>
              </a:buClr>
              <a:buSzPts val="2400"/>
              <a:buFont typeface="Roboto"/>
              <a:buChar char="●"/>
            </a:pPr>
            <a:r>
              <a:rPr lang="en" sz="2000" dirty="0"/>
              <a:t>Not possible</a:t>
            </a:r>
            <a:r>
              <a:rPr lang="en" sz="2000" b="0" i="0" u="none" strike="noStrike" cap="none" dirty="0">
                <a:solidFill>
                  <a:schemeClr val="dk1"/>
                </a:solidFill>
                <a:sym typeface="Roboto"/>
              </a:rPr>
              <a:t> when a person is incapacitated by alcohol or drugs</a:t>
            </a:r>
            <a:endParaRPr sz="2000" dirty="0"/>
          </a:p>
          <a:p>
            <a:pPr marL="457200" marR="0" lvl="0" indent="-266700" algn="l" rtl="0">
              <a:lnSpc>
                <a:spcPct val="115000"/>
              </a:lnSpc>
              <a:spcBef>
                <a:spcPts val="0"/>
              </a:spcBef>
              <a:spcAft>
                <a:spcPts val="0"/>
              </a:spcAft>
              <a:buClr>
                <a:schemeClr val="dk1"/>
              </a:buClr>
              <a:buSzPts val="2400"/>
              <a:buFont typeface="Roboto"/>
              <a:buChar char="●"/>
            </a:pPr>
            <a:r>
              <a:rPr lang="en" sz="2000" dirty="0"/>
              <a:t>Not possible for a person </a:t>
            </a:r>
            <a:r>
              <a:rPr lang="en" sz="2000" dirty="0" smtClean="0"/>
              <a:t>17 </a:t>
            </a:r>
            <a:r>
              <a:rPr lang="en" sz="2000" dirty="0"/>
              <a:t>or under</a:t>
            </a:r>
            <a:endParaRPr sz="2000" dirty="0"/>
          </a:p>
          <a:p>
            <a:pPr lvl="0" indent="-266700">
              <a:buSzPts val="2400"/>
            </a:pPr>
            <a:r>
              <a:rPr lang="en-US" sz="2000" b="1" dirty="0"/>
              <a:t>Oregon does not have a close-in-age </a:t>
            </a:r>
            <a:r>
              <a:rPr lang="en-US" sz="2000" b="1" dirty="0" smtClean="0"/>
              <a:t>exemption</a:t>
            </a:r>
            <a:r>
              <a:rPr lang="en-US" sz="2000" dirty="0" smtClean="0"/>
              <a:t>, commonly know as “Romeo and Juliet laws”</a:t>
            </a:r>
          </a:p>
          <a:p>
            <a:pPr lvl="1" indent="-266700">
              <a:buSzPts val="2400"/>
            </a:pPr>
            <a:r>
              <a:rPr lang="en-US" sz="1600" dirty="0"/>
              <a:t>Because there is no such "Romeo and Juliet law" in Oregon, it is possible for two individuals both under the age of 18 who willingly engage in intercourse to </a:t>
            </a:r>
            <a:r>
              <a:rPr lang="en-US" sz="1600" b="1" dirty="0">
                <a:hlinkClick r:id="rId3"/>
              </a:rPr>
              <a:t>both</a:t>
            </a:r>
            <a:r>
              <a:rPr lang="en-US" sz="1600" dirty="0">
                <a:hlinkClick r:id="rId3"/>
              </a:rPr>
              <a:t> be prosecuted for statutory rape</a:t>
            </a:r>
            <a:r>
              <a:rPr lang="en-US" sz="1600" dirty="0"/>
              <a:t>, although this is rare.</a:t>
            </a:r>
            <a:endParaRPr sz="1600" b="0" i="0" u="none" strike="noStrike" cap="none" dirty="0">
              <a:solidFill>
                <a:schemeClr val="dk1"/>
              </a:solidFill>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 calcmode="lin" valueType="num">
                                      <p:cBhvr additive="base">
                                        <p:cTn id="7" dur="500" fill="hold"/>
                                        <p:tgtEl>
                                          <p:spTgt spid="1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8">
                                            <p:txEl>
                                              <p:pRg st="1" end="1"/>
                                            </p:txEl>
                                          </p:spTgt>
                                        </p:tgtEl>
                                        <p:attrNameLst>
                                          <p:attrName>style.visibility</p:attrName>
                                        </p:attrNameLst>
                                      </p:cBhvr>
                                      <p:to>
                                        <p:strVal val="visible"/>
                                      </p:to>
                                    </p:set>
                                    <p:anim calcmode="lin" valueType="num">
                                      <p:cBhvr additive="base">
                                        <p:cTn id="13" dur="500" fill="hold"/>
                                        <p:tgtEl>
                                          <p:spTgt spid="1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8">
                                            <p:txEl>
                                              <p:pRg st="2" end="2"/>
                                            </p:txEl>
                                          </p:spTgt>
                                        </p:tgtEl>
                                        <p:attrNameLst>
                                          <p:attrName>style.visibility</p:attrName>
                                        </p:attrNameLst>
                                      </p:cBhvr>
                                      <p:to>
                                        <p:strVal val="visible"/>
                                      </p:to>
                                    </p:set>
                                    <p:anim calcmode="lin" valueType="num">
                                      <p:cBhvr additive="base">
                                        <p:cTn id="19" dur="500" fill="hold"/>
                                        <p:tgtEl>
                                          <p:spTgt spid="1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8">
                                            <p:txEl>
                                              <p:pRg st="3" end="3"/>
                                            </p:txEl>
                                          </p:spTgt>
                                        </p:tgtEl>
                                        <p:attrNameLst>
                                          <p:attrName>style.visibility</p:attrName>
                                        </p:attrNameLst>
                                      </p:cBhvr>
                                      <p:to>
                                        <p:strVal val="visible"/>
                                      </p:to>
                                    </p:set>
                                    <p:anim calcmode="lin" valueType="num">
                                      <p:cBhvr additive="base">
                                        <p:cTn id="25" dur="500" fill="hold"/>
                                        <p:tgtEl>
                                          <p:spTgt spid="1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8">
                                            <p:txEl>
                                              <p:pRg st="4" end="4"/>
                                            </p:txEl>
                                          </p:spTgt>
                                        </p:tgtEl>
                                        <p:attrNameLst>
                                          <p:attrName>style.visibility</p:attrName>
                                        </p:attrNameLst>
                                      </p:cBhvr>
                                      <p:to>
                                        <p:strVal val="visible"/>
                                      </p:to>
                                    </p:set>
                                    <p:anim calcmode="lin" valueType="num">
                                      <p:cBhvr additive="base">
                                        <p:cTn id="31" dur="500" fill="hold"/>
                                        <p:tgtEl>
                                          <p:spTgt spid="13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8">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8">
                                            <p:txEl>
                                              <p:pRg st="5" end="5"/>
                                            </p:txEl>
                                          </p:spTgt>
                                        </p:tgtEl>
                                        <p:attrNameLst>
                                          <p:attrName>style.visibility</p:attrName>
                                        </p:attrNameLst>
                                      </p:cBhvr>
                                      <p:to>
                                        <p:strVal val="visible"/>
                                      </p:to>
                                    </p:set>
                                    <p:anim calcmode="lin" valueType="num">
                                      <p:cBhvr additive="base">
                                        <p:cTn id="35" dur="500" fill="hold"/>
                                        <p:tgtEl>
                                          <p:spTgt spid="138">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Bodily Autonomy: Consent</a:t>
            </a:r>
            <a:endParaRPr lang="en-US" dirty="0"/>
          </a:p>
        </p:txBody>
      </p:sp>
      <p:sp>
        <p:nvSpPr>
          <p:cNvPr id="3" name="Text Placeholder 2"/>
          <p:cNvSpPr>
            <a:spLocks noGrp="1"/>
          </p:cNvSpPr>
          <p:nvPr>
            <p:ph type="body" idx="1"/>
          </p:nvPr>
        </p:nvSpPr>
        <p:spPr/>
        <p:txBody>
          <a:bodyPr/>
          <a:lstStyle/>
          <a:p>
            <a:r>
              <a:rPr lang="en-US" dirty="0" smtClean="0"/>
              <a:t>We will look at consent from two viewpoints.</a:t>
            </a:r>
          </a:p>
          <a:p>
            <a:r>
              <a:rPr lang="en-US" dirty="0" smtClean="0"/>
              <a:t>First… pre-adult. (Younger than 18)</a:t>
            </a:r>
          </a:p>
          <a:p>
            <a:r>
              <a:rPr lang="en-US" dirty="0" smtClean="0"/>
              <a:t>Then adult.</a:t>
            </a:r>
          </a:p>
          <a:p>
            <a:r>
              <a:rPr lang="en-US" dirty="0" smtClean="0"/>
              <a:t>What we are not covering … </a:t>
            </a:r>
          </a:p>
          <a:p>
            <a:pPr lvl="1"/>
            <a:r>
              <a:rPr lang="en-US" dirty="0" smtClean="0"/>
              <a:t>“Is consent healthy?”</a:t>
            </a:r>
          </a:p>
          <a:p>
            <a:pPr lvl="1"/>
            <a:r>
              <a:rPr lang="en-US" dirty="0" smtClean="0"/>
              <a:t>“When is the right time?”</a:t>
            </a:r>
          </a:p>
          <a:p>
            <a:pPr lvl="1"/>
            <a:r>
              <a:rPr lang="en-US" dirty="0" smtClean="0"/>
              <a:t>“What are the consequences of consenting?” </a:t>
            </a:r>
          </a:p>
          <a:p>
            <a:pPr lvl="1"/>
            <a:r>
              <a:rPr lang="en-US" dirty="0" smtClean="0"/>
              <a:t>“How will this decision effect my future relationships, family, …?”</a:t>
            </a:r>
            <a:endParaRPr lang="en-US" dirty="0"/>
          </a:p>
        </p:txBody>
      </p:sp>
    </p:spTree>
    <p:extLst>
      <p:ext uri="{BB962C8B-B14F-4D97-AF65-F5344CB8AC3E}">
        <p14:creationId xmlns:p14="http://schemas.microsoft.com/office/powerpoint/2010/main" val="123073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Adult</a:t>
            </a:r>
            <a:endParaRPr lang="en-US" dirty="0"/>
          </a:p>
        </p:txBody>
      </p:sp>
      <p:sp>
        <p:nvSpPr>
          <p:cNvPr id="3" name="Text Placeholder 2"/>
          <p:cNvSpPr>
            <a:spLocks noGrp="1"/>
          </p:cNvSpPr>
          <p:nvPr>
            <p:ph type="body" idx="1"/>
          </p:nvPr>
        </p:nvSpPr>
        <p:spPr/>
        <p:txBody>
          <a:bodyPr/>
          <a:lstStyle/>
          <a:p>
            <a:r>
              <a:rPr lang="en-US" dirty="0" smtClean="0"/>
              <a:t>It is geared for youth, but there are healthy ideas that apply throughout your life.</a:t>
            </a:r>
          </a:p>
          <a:p>
            <a:endParaRPr lang="en-US" dirty="0" smtClean="0"/>
          </a:p>
          <a:p>
            <a:r>
              <a:rPr lang="en-US" dirty="0" smtClean="0"/>
              <a:t>https</a:t>
            </a:r>
            <a:r>
              <a:rPr lang="en-US" dirty="0"/>
              <a:t>://www.youtube.com/watch?time_continue=155&amp;v=h3nhM9UlJjc</a:t>
            </a:r>
          </a:p>
        </p:txBody>
      </p:sp>
    </p:spTree>
    <p:extLst>
      <p:ext uri="{BB962C8B-B14F-4D97-AF65-F5344CB8AC3E}">
        <p14:creationId xmlns:p14="http://schemas.microsoft.com/office/powerpoint/2010/main" val="1357425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3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Adult:  How </a:t>
            </a:r>
            <a:r>
              <a:rPr lang="en" dirty="0"/>
              <a:t>is consent like tea?</a:t>
            </a:r>
            <a:endParaRPr dirty="0"/>
          </a:p>
        </p:txBody>
      </p:sp>
      <p:pic>
        <p:nvPicPr>
          <p:cNvPr id="145" name="Google Shape;145;p30" descr="This is the clean version with a British VoiceOver." title="Tea and Consent (british VO version)">
            <a:hlinkClick r:id="rId3"/>
          </p:cNvPr>
          <p:cNvPicPr preferRelativeResize="0"/>
          <p:nvPr/>
        </p:nvPicPr>
        <p:blipFill>
          <a:blip r:embed="rId4">
            <a:alphaModFix/>
          </a:blip>
          <a:stretch>
            <a:fillRect/>
          </a:stretch>
        </p:blipFill>
        <p:spPr>
          <a:xfrm>
            <a:off x="2303929" y="1144125"/>
            <a:ext cx="6166669" cy="3774699"/>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1880</Words>
  <Application>Microsoft Office PowerPoint</Application>
  <PresentationFormat>On-screen Show (16:9)</PresentationFormat>
  <Paragraphs>102</Paragraphs>
  <Slides>19</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Old Standard TT</vt:lpstr>
      <vt:lpstr>Roboto Slab</vt:lpstr>
      <vt:lpstr>Roboto</vt:lpstr>
      <vt:lpstr>Arial</vt:lpstr>
      <vt:lpstr>marina</vt:lpstr>
      <vt:lpstr>Paperback</vt:lpstr>
      <vt:lpstr>Welcome to Advisory! December 6, 2018</vt:lpstr>
      <vt:lpstr>PLEASE REMEMBER...</vt:lpstr>
      <vt:lpstr>Sexual Assault</vt:lpstr>
      <vt:lpstr>Assault may not be physical</vt:lpstr>
      <vt:lpstr>What is COERCION?</vt:lpstr>
      <vt:lpstr>What does CONSENT mean?</vt:lpstr>
      <vt:lpstr>Bodily Autonomy: Consent</vt:lpstr>
      <vt:lpstr>Pre Adult</vt:lpstr>
      <vt:lpstr>Adult:  How is consent like tea?</vt:lpstr>
      <vt:lpstr>Scenarios</vt:lpstr>
      <vt:lpstr>Small Group Activity</vt:lpstr>
      <vt:lpstr>Small Group Activity </vt:lpstr>
      <vt:lpstr>Small Group Activity</vt:lpstr>
      <vt:lpstr>Small Group Activity</vt:lpstr>
      <vt:lpstr>So now what?</vt:lpstr>
      <vt:lpstr>Some Healthy Relationship Characteristics</vt:lpstr>
      <vt:lpstr>PowerPoint Presentation</vt:lpstr>
      <vt:lpstr>Small Group Activity </vt:lpstr>
      <vt:lpstr>Small Group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Advisory! December 6, 2018</dc:title>
  <dc:creator>Greg Smith</dc:creator>
  <cp:lastModifiedBy>Greg Smith</cp:lastModifiedBy>
  <cp:revision>10</cp:revision>
  <dcterms:modified xsi:type="dcterms:W3CDTF">2018-12-06T02:19:34Z</dcterms:modified>
</cp:coreProperties>
</file>