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5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4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7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5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31C9-D75D-4CB7-A51E-160E619ED72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56F6-620B-48E9-A556-BE733930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9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our responsibility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89" y="60180"/>
            <a:ext cx="5096958" cy="203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 about some of the world’s most pressing problems and some practical inventions created to solve them</a:t>
            </a:r>
          </a:p>
          <a:p>
            <a:r>
              <a:rPr lang="en-US" sz="3600" dirty="0"/>
              <a:t>Formulate and express personal views about the responsibility that comes with </a:t>
            </a:r>
            <a:r>
              <a:rPr lang="en-US" sz="3600" dirty="0" smtClean="0"/>
              <a:t>wealth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26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While </a:t>
            </a:r>
            <a:r>
              <a:rPr lang="en-US" sz="3600" dirty="0"/>
              <a:t>watching the</a:t>
            </a:r>
            <a:r>
              <a:rPr lang="en-US" sz="3600" i="1" dirty="0"/>
              <a:t> Billions in Change film, t</a:t>
            </a:r>
            <a:r>
              <a:rPr lang="en-US" sz="3600" dirty="0"/>
              <a:t>ake notes on key names, terms, and ideas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/>
              <a:t>After the film, answer each question completely on a </a:t>
            </a:r>
            <a:r>
              <a:rPr lang="en-US" sz="3600" dirty="0" smtClean="0"/>
              <a:t>separate </a:t>
            </a:r>
            <a:r>
              <a:rPr lang="en-US" sz="3600" dirty="0"/>
              <a:t>digital document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Turn it in as </a:t>
            </a:r>
            <a:r>
              <a:rPr lang="en-US" sz="4000" b="1" dirty="0" err="1" smtClean="0"/>
              <a:t>YourNameChangeVideo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207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Discuss the following.  Record one set of answers for each group</a:t>
            </a:r>
            <a:r>
              <a:rPr lang="en-US" b="1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99187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impressed </a:t>
            </a:r>
            <a:r>
              <a:rPr lang="en-US" dirty="0"/>
              <a:t>you most about the film?</a:t>
            </a:r>
          </a:p>
          <a:p>
            <a:r>
              <a:rPr lang="en-US" dirty="0"/>
              <a:t>Which parts of the film really caused you to think?</a:t>
            </a:r>
          </a:p>
          <a:p>
            <a:r>
              <a:rPr lang="en-US" dirty="0"/>
              <a:t>What feelings did you have while watching the film?</a:t>
            </a:r>
          </a:p>
          <a:p>
            <a:r>
              <a:rPr lang="en-US" dirty="0"/>
              <a:t>Which invention did you like the most? Why?</a:t>
            </a:r>
          </a:p>
          <a:p>
            <a:r>
              <a:rPr lang="en-US" dirty="0"/>
              <a:t>Which invention do you think will have the biggest positive effect on the world? Why?</a:t>
            </a:r>
          </a:p>
          <a:p>
            <a:r>
              <a:rPr lang="en-US" dirty="0"/>
              <a:t>Did you find anything confusing? If so, what?</a:t>
            </a:r>
          </a:p>
          <a:p>
            <a:r>
              <a:rPr lang="en-US" dirty="0"/>
              <a:t>Why do you think the film is called Billions in Change</a:t>
            </a:r>
          </a:p>
          <a:p>
            <a:r>
              <a:rPr lang="en-US" dirty="0"/>
              <a:t>What questions would you ask Mr. Bhargava if he were here?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541328" y="1690688"/>
            <a:ext cx="3366654" cy="133003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Select questions you would like sent to the Billions in Change team.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39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Mr. Bhargava tells an old story from Indian scriptures about someone watching a blind man walking toward a well (which in this case is a large and deep hole in the ground). 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the blind man falls into the well, who gets the blame? The blind man? Or the guy who’s watching? </a:t>
            </a:r>
            <a:endParaRPr lang="en-US" sz="3200" dirty="0" smtClean="0"/>
          </a:p>
          <a:p>
            <a:r>
              <a:rPr lang="en-US" sz="3200" dirty="0" smtClean="0"/>
              <a:t>Take </a:t>
            </a:r>
            <a:r>
              <a:rPr lang="en-US" sz="3200" dirty="0"/>
              <a:t>a position and support your argument in 1-2 paragraphs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Label it </a:t>
            </a:r>
            <a:r>
              <a:rPr lang="en-US" sz="3200" b="1" dirty="0" err="1" smtClean="0"/>
              <a:t>YourNameChange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223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Engineering Design</vt:lpstr>
      <vt:lpstr>Learning Objectives</vt:lpstr>
      <vt:lpstr>The Video</vt:lpstr>
      <vt:lpstr>Discuss the following.  Record one set of answers for each group.  </vt:lpstr>
      <vt:lpstr>Personal Reflection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Design</dc:title>
  <dc:creator>Greg Smith</dc:creator>
  <cp:lastModifiedBy>Greg Smith</cp:lastModifiedBy>
  <cp:revision>5</cp:revision>
  <dcterms:created xsi:type="dcterms:W3CDTF">2017-02-01T14:58:27Z</dcterms:created>
  <dcterms:modified xsi:type="dcterms:W3CDTF">2017-02-01T15:01:27Z</dcterms:modified>
</cp:coreProperties>
</file>