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E7B2-B949-4A65-9E7E-2A7999857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FCE07-69B0-4F3D-9B2F-D4C43FDA3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62193-1819-4C92-AA60-60FCA69A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ABA81-A971-4961-9313-64D538AF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C79B-5168-41E9-B91D-2377562A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7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8242-20C7-41D5-8BA5-E87C0413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A9008-977D-4A58-8C2C-94B038CE7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CDE15-66AD-4D22-B62C-4D69C72B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155DC-AE61-4EC5-ABC6-9B9336D9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5F413-7041-4307-9E16-3684C30C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BF8450-BA27-417E-B0A0-30E09D453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7126CC-987D-4D76-8CB1-E15EAEEC2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DCC03-8944-4B0D-A822-26DF046D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D993-C659-4C01-8158-8DDD1CE8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88DA-AB2C-4F6E-AECB-E4DAF80E5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FCF8-F03E-4F8A-85FF-E4A7AEFC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016CE-70CA-4AAD-AF0E-F5A9B60FE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768A1-904F-44ED-B080-AA39A245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848BF-3E36-494F-9274-0ABACF50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987FE-E4BD-4CC2-8BCD-D4534C0E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4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00DA-193E-4462-A3F8-3D23BED54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335A9-3436-4DE8-A4A8-189DB96B1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47C5-B9C8-40E8-B453-AE645C51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38718-2941-4E2E-8370-8183CDC7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A5E1D-6FF4-4FD0-B8C0-CFB827EE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6D55-5E03-4DA1-9D7C-C84EAC95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01C7B-96F2-4E31-A095-92BF277DD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9C61C-F237-4042-914A-C9D6D4582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B9C1D-D34E-45D6-B834-ECD08BAD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9CE6F-B2B9-4370-8636-8E093E610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18088-3208-4A26-A431-270BF722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1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66F7-AFCB-4D0D-AEB0-FCD327EB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6017F-E448-4B3F-A20F-7C767BBF1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299BF-0C13-4B77-9910-C7BD14E6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BEA8D-D304-4D0E-B5F3-7DAEACE05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41EBF-39B3-4617-B70B-87AFEAC85D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CE798-19A7-4B3F-BAA6-DD745EEC6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7AEF73-021F-4AE6-BBA8-292D87E2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7B29C-5949-4109-91B0-82FE3EFD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5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0AF5-9523-4FB9-A783-7521EA52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2BB02-D205-4C94-91BE-735ADE1E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99C6F8-56FD-41EE-86B9-F6380DE8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55859-E02E-43B3-BA7B-018637BD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6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2794AD-593D-4031-B60E-10DCC7EA4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AB3AD-700F-449B-81DB-976FF89C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5718F-AF35-4DE4-9136-24E57B1F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8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4E8C-F817-4FE6-83AD-EE208258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797E8-2E07-4961-841A-3ADEAD6DA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33624-6B8C-4DF4-9D0B-73CD732A6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99E05-2D60-4817-9A2A-69A5ED63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54C74-25F4-4930-AF1D-C43A0FCF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4A184-0799-4692-9A2F-CC5E8E24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1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AFF5-876E-4AB7-81DB-DDFEB9463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35D844-8B77-452D-B316-DA06D761B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2094C-1967-4B99-9B5E-449EB5A20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69AF9-5EB0-4A8E-B2E5-402DCE8F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7A852-422B-4C0D-8424-2DD2399F2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C6A6F-76B6-48BC-B59D-D32AE2CE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7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CBF491-8463-4FE6-87D7-409677B2C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80C89-161E-4A37-94FA-7C4E5F0EE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45712-91DE-4FF4-B865-7731BEDB2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5C5C-7EBC-4D18-8545-6142645906C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6816D-EFA4-4696-BDC3-341C2D966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9DB01-E199-41EB-93BE-0EC3DFE59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478EC-F2C4-4B37-98E9-2CA96487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3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mithtitanrobotics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DFA55-E815-42E6-A04A-24830CD3E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8052" y="-77946"/>
            <a:ext cx="9144000" cy="1208363"/>
          </a:xfrm>
        </p:spPr>
        <p:txBody>
          <a:bodyPr/>
          <a:lstStyle/>
          <a:p>
            <a:r>
              <a:rPr lang="en-US" dirty="0"/>
              <a:t>Robotics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15031-4DA0-4CBC-B9C1-5A745822E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20" y="921254"/>
            <a:ext cx="9144000" cy="761240"/>
          </a:xfrm>
        </p:spPr>
        <p:txBody>
          <a:bodyPr/>
          <a:lstStyle/>
          <a:p>
            <a:r>
              <a:rPr lang="en-US" dirty="0"/>
              <a:t>Ending first sprint and starting Sprint #2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1B7C2FA-95E6-43EE-BDBB-48C69E0A3304}"/>
              </a:ext>
            </a:extLst>
          </p:cNvPr>
          <p:cNvSpPr/>
          <p:nvPr/>
        </p:nvSpPr>
        <p:spPr>
          <a:xfrm>
            <a:off x="755008" y="1301874"/>
            <a:ext cx="10829419" cy="1583939"/>
          </a:xfrm>
          <a:prstGeom prst="wedgeRoundRectCallout">
            <a:avLst>
              <a:gd name="adj1" fmla="val -21715"/>
              <a:gd name="adj2" fmla="val 5388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Bookkeeping:</a:t>
            </a:r>
          </a:p>
          <a:p>
            <a:pPr algn="ctr"/>
            <a:r>
              <a:rPr lang="en-US" dirty="0"/>
              <a:t>1) Make sure you have shared the team engineering notebook with</a:t>
            </a:r>
          </a:p>
          <a:p>
            <a:pPr algn="ctr"/>
            <a:r>
              <a:rPr lang="en-US" dirty="0">
                <a:hlinkClick r:id="rId2"/>
              </a:rPr>
              <a:t>smithtitanrobotics@gmail.com</a:t>
            </a:r>
            <a:r>
              <a:rPr lang="en-US" dirty="0"/>
              <a:t>!!!</a:t>
            </a:r>
          </a:p>
          <a:p>
            <a:pPr algn="ctr"/>
            <a:r>
              <a:rPr lang="en-US" dirty="0"/>
              <a:t>2) Last page of notebook documents above and beyond for the first 6 weeks for each team member.  </a:t>
            </a:r>
          </a:p>
          <a:p>
            <a:pPr algn="ctr"/>
            <a:r>
              <a:rPr lang="en-US" dirty="0"/>
              <a:t>- Document if you will be helping at the ‘VEX Idea Factory’ on Saturday</a:t>
            </a:r>
          </a:p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400349-392B-4CA6-862F-2FA2DA20B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855" y="3057270"/>
            <a:ext cx="8444715" cy="364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32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6C4B-7CE1-4F8B-84D8-58E010BE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CF2B6-F4CD-4411-94EB-9E8A7DF7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2" y="2303798"/>
            <a:ext cx="10515600" cy="4351338"/>
          </a:xfrm>
        </p:spPr>
        <p:txBody>
          <a:bodyPr/>
          <a:lstStyle/>
          <a:p>
            <a:r>
              <a:rPr lang="en-US" dirty="0"/>
              <a:t>Incorporate the Scrum framework in developing an awesome robot!</a:t>
            </a:r>
          </a:p>
          <a:p>
            <a:r>
              <a:rPr lang="en-US" dirty="0"/>
              <a:t>Today (and tomorrow if needed) we will focus on ..</a:t>
            </a:r>
          </a:p>
          <a:p>
            <a:pPr lvl="1"/>
            <a:r>
              <a:rPr lang="en-US" dirty="0"/>
              <a:t>Sprint Review</a:t>
            </a:r>
          </a:p>
          <a:p>
            <a:pPr lvl="1"/>
            <a:r>
              <a:rPr lang="en-US" dirty="0"/>
              <a:t>Spring Retrospective</a:t>
            </a:r>
          </a:p>
          <a:p>
            <a:pPr lvl="1"/>
            <a:r>
              <a:rPr lang="en-US" dirty="0"/>
              <a:t>Revisiting and Improving on your team’s design direction</a:t>
            </a:r>
          </a:p>
          <a:p>
            <a:pPr lvl="1"/>
            <a:r>
              <a:rPr lang="en-US" dirty="0"/>
              <a:t>Creating a Sprint Backlog </a:t>
            </a:r>
          </a:p>
          <a:p>
            <a:r>
              <a:rPr lang="en-US" dirty="0"/>
              <a:t>After the next sprint is our first tournament!!</a:t>
            </a:r>
          </a:p>
        </p:txBody>
      </p:sp>
      <p:pic>
        <p:nvPicPr>
          <p:cNvPr id="1026" name="Picture 2" descr="Image result for scrum graphic">
            <a:extLst>
              <a:ext uri="{FF2B5EF4-FFF2-40B4-BE49-F238E27FC236}">
                <a16:creationId xmlns:a16="http://schemas.microsoft.com/office/drawing/2014/main" id="{48A5544B-3095-4A45-BB59-8B1DC5D97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82" y="202864"/>
            <a:ext cx="4872165" cy="210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18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98AB-91BD-4BB4-A4E5-2ED26DFC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Sprint Review </a:t>
            </a:r>
            <a:r>
              <a:rPr lang="en-US" dirty="0"/>
              <a:t>(New page/slide in the engineering notebook)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F7F8E-68C8-4AEC-A5D9-87A2E9712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what is ‘Done’</a:t>
            </a:r>
          </a:p>
          <a:p>
            <a:pPr lvl="1"/>
            <a:r>
              <a:rPr lang="en-US" dirty="0"/>
              <a:t>Include a picture of the robot in the current state</a:t>
            </a:r>
          </a:p>
          <a:p>
            <a:pPr lvl="1"/>
            <a:r>
              <a:rPr lang="en-US" dirty="0"/>
              <a:t>Describe what is done on the robot.</a:t>
            </a:r>
          </a:p>
          <a:p>
            <a:pPr lvl="2"/>
            <a:r>
              <a:rPr lang="en-US" dirty="0"/>
              <a:t>Include software.  Autonomous, driver control</a:t>
            </a:r>
          </a:p>
          <a:p>
            <a:pPr lvl="1"/>
            <a:r>
              <a:rPr lang="en-US" dirty="0"/>
              <a:t>Describe what you are currently working on</a:t>
            </a:r>
          </a:p>
          <a:p>
            <a:pPr lvl="1"/>
            <a:r>
              <a:rPr lang="en-US" dirty="0"/>
              <a:t> Describe how your robot performed at the first scrimmage.</a:t>
            </a:r>
          </a:p>
        </p:txBody>
      </p:sp>
      <p:pic>
        <p:nvPicPr>
          <p:cNvPr id="2050" name="Picture 2" descr="Image result for scrum graphic">
            <a:extLst>
              <a:ext uri="{FF2B5EF4-FFF2-40B4-BE49-F238E27FC236}">
                <a16:creationId xmlns:a16="http://schemas.microsoft.com/office/drawing/2014/main" id="{0A6962FC-3E37-4A12-A306-A7A22E196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4173571"/>
            <a:ext cx="5854765" cy="252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77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4079-7198-47B6-99ED-A6C67A8A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Sprint Retrospective </a:t>
            </a:r>
            <a:r>
              <a:rPr lang="en-US" dirty="0"/>
              <a:t>(New page in notebook)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FA40F-3238-412B-9F94-1AD0DD07A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730" y="1452401"/>
            <a:ext cx="10430069" cy="2205199"/>
          </a:xfrm>
        </p:spPr>
        <p:txBody>
          <a:bodyPr/>
          <a:lstStyle/>
          <a:p>
            <a:r>
              <a:rPr lang="en-US" dirty="0"/>
              <a:t>Focusing on how the team worked during the last spring</a:t>
            </a:r>
          </a:p>
          <a:p>
            <a:r>
              <a:rPr lang="en-US" dirty="0"/>
              <a:t>Answer the following questions in your notebook</a:t>
            </a:r>
          </a:p>
          <a:p>
            <a:pPr lvl="1"/>
            <a:r>
              <a:rPr lang="en-US" dirty="0"/>
              <a:t>What went well during the sprint</a:t>
            </a:r>
          </a:p>
          <a:p>
            <a:pPr lvl="1"/>
            <a:r>
              <a:rPr lang="en-US" dirty="0"/>
              <a:t>What did not go well during the sprint</a:t>
            </a:r>
          </a:p>
          <a:p>
            <a:pPr lvl="1"/>
            <a:r>
              <a:rPr lang="en-US" dirty="0"/>
              <a:t>What improvements will you incorporate during the next sprint</a:t>
            </a:r>
          </a:p>
        </p:txBody>
      </p:sp>
      <p:pic>
        <p:nvPicPr>
          <p:cNvPr id="3074" name="Picture 2" descr="Image result for scrum graphic">
            <a:extLst>
              <a:ext uri="{FF2B5EF4-FFF2-40B4-BE49-F238E27FC236}">
                <a16:creationId xmlns:a16="http://schemas.microsoft.com/office/drawing/2014/main" id="{8C8C4D7E-CF2E-40E2-B53F-9E73D2A86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878" y="3629543"/>
            <a:ext cx="7162374" cy="308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43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EE662-6A76-4965-B405-2F08A76B1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Design Review/Reevaluation </a:t>
            </a:r>
            <a:r>
              <a:rPr lang="en-US" dirty="0"/>
              <a:t>(New slide)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5100D-EB27-4309-B2EF-EF851F7BE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533"/>
          </a:xfrm>
        </p:spPr>
        <p:txBody>
          <a:bodyPr>
            <a:normAutofit/>
          </a:bodyPr>
          <a:lstStyle/>
          <a:p>
            <a:r>
              <a:rPr lang="en-US" dirty="0"/>
              <a:t>Using what you have learned in the last sprint evaluate you design direction</a:t>
            </a:r>
          </a:p>
          <a:p>
            <a:pPr lvl="1"/>
            <a:r>
              <a:rPr lang="en-US" dirty="0"/>
              <a:t>What are your priorities?</a:t>
            </a:r>
          </a:p>
          <a:p>
            <a:pPr lvl="2"/>
            <a:r>
              <a:rPr lang="en-US" dirty="0"/>
              <a:t>Stacks</a:t>
            </a:r>
          </a:p>
          <a:p>
            <a:pPr lvl="2"/>
            <a:r>
              <a:rPr lang="en-US" dirty="0"/>
              <a:t>Towers</a:t>
            </a:r>
          </a:p>
          <a:p>
            <a:pPr lvl="2"/>
            <a:r>
              <a:rPr lang="en-US" dirty="0"/>
              <a:t>Autonomous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What improvements do you want to incorporate into your design?</a:t>
            </a:r>
          </a:p>
          <a:p>
            <a:pPr lvl="1"/>
            <a:r>
              <a:rPr lang="en-US" dirty="0"/>
              <a:t>What to you want to keep</a:t>
            </a:r>
          </a:p>
          <a:p>
            <a:r>
              <a:rPr lang="en-US" dirty="0"/>
              <a:t>After the team discussion include your design </a:t>
            </a:r>
          </a:p>
          <a:p>
            <a:pPr lvl="1"/>
            <a:r>
              <a:rPr lang="en-US" dirty="0"/>
              <a:t>Drawing (Take a picture of hand drawing and include in notebook)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endParaRPr lang="en-US" dirty="0"/>
          </a:p>
        </p:txBody>
      </p:sp>
      <p:pic>
        <p:nvPicPr>
          <p:cNvPr id="4098" name="Picture 2" descr="Image result for scrum graphic">
            <a:extLst>
              <a:ext uri="{FF2B5EF4-FFF2-40B4-BE49-F238E27FC236}">
                <a16:creationId xmlns:a16="http://schemas.microsoft.com/office/drawing/2014/main" id="{0D377407-1A64-42BF-A9A7-C92E785EF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623" y="2520744"/>
            <a:ext cx="4212577" cy="181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87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BF8B-5D78-46DA-AC1A-F82728E2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b="1" dirty="0"/>
              <a:t>Sprint Backlog </a:t>
            </a:r>
            <a:r>
              <a:rPr lang="en-US" dirty="0"/>
              <a:t>(10/7 – 11/6)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E0263-EA7F-4225-8E09-951FB4DDB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596" y="1135159"/>
            <a:ext cx="10515600" cy="4351338"/>
          </a:xfrm>
        </p:spPr>
        <p:txBody>
          <a:bodyPr/>
          <a:lstStyle/>
          <a:p>
            <a:r>
              <a:rPr lang="en-US" dirty="0"/>
              <a:t>Build a list of tasks that you commit to completing during the next sprint</a:t>
            </a:r>
          </a:p>
          <a:p>
            <a:r>
              <a:rPr lang="en-US" dirty="0"/>
              <a:t>Break them down into tasks that can be completed during one class period.</a:t>
            </a:r>
          </a:p>
          <a:p>
            <a:r>
              <a:rPr lang="en-US" dirty="0"/>
              <a:t>Prioritize the items by their highest Return On Investment (ROI)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122" name="Picture 2" descr="Image result for scrum graphic">
            <a:extLst>
              <a:ext uri="{FF2B5EF4-FFF2-40B4-BE49-F238E27FC236}">
                <a16:creationId xmlns:a16="http://schemas.microsoft.com/office/drawing/2014/main" id="{9DE186A1-63F7-454D-A06E-C560533E3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693" y="3487309"/>
            <a:ext cx="7226365" cy="311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45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Robotics Projects</vt:lpstr>
      <vt:lpstr>Learning Targets</vt:lpstr>
      <vt:lpstr>Sprint Review (New page/slide in the engineering notebook)</vt:lpstr>
      <vt:lpstr>Sprint Retrospective (New page in notebook)</vt:lpstr>
      <vt:lpstr>Design Review/Reevaluation (New slide)</vt:lpstr>
      <vt:lpstr>Sprint Backlog (10/7 – 11/6)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Robotics Projects</dc:title>
  <dc:creator>Greg Smith</dc:creator>
  <cp:lastModifiedBy>Greg Smith</cp:lastModifiedBy>
  <cp:revision>9</cp:revision>
  <dcterms:created xsi:type="dcterms:W3CDTF">2019-10-07T17:30:25Z</dcterms:created>
  <dcterms:modified xsi:type="dcterms:W3CDTF">2019-10-07T18:57:16Z</dcterms:modified>
</cp:coreProperties>
</file>