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13"/>
  </p:notesMasterIdLst>
  <p:sldIdLst>
    <p:sldId id="256" r:id="rId5"/>
    <p:sldId id="261" r:id="rId6"/>
    <p:sldId id="257" r:id="rId7"/>
    <p:sldId id="260" r:id="rId8"/>
    <p:sldId id="258" r:id="rId9"/>
    <p:sldId id="259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9" d="100"/>
          <a:sy n="49" d="100"/>
        </p:scale>
        <p:origin x="42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54B010-939B-4DFB-B874-2012CD11C17F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CB762-26F2-4B7A-8F0D-146DDC6B6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21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itchFamily="1" charset="0"/>
                <a:ea typeface="ヒラギノ角ゴ Pro W3" pitchFamily="1" charset="-128"/>
                <a:sym typeface="Gill Sans" pitchFamily="1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itchFamily="1" charset="0"/>
                <a:ea typeface="ヒラギノ角ゴ Pro W3" pitchFamily="1" charset="-128"/>
                <a:sym typeface="Gill Sans" pitchFamily="1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itchFamily="1" charset="0"/>
                <a:ea typeface="ヒラギノ角ゴ Pro W3" pitchFamily="1" charset="-128"/>
                <a:sym typeface="Gill Sans" pitchFamily="1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itchFamily="1" charset="0"/>
                <a:ea typeface="ヒラギノ角ゴ Pro W3" pitchFamily="1" charset="-128"/>
                <a:sym typeface="Gill Sans" pitchFamily="1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itchFamily="1" charset="0"/>
                <a:ea typeface="ヒラギノ角ゴ Pro W3" pitchFamily="1" charset="-128"/>
                <a:sym typeface="Gill Sans" pitchFamily="1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itchFamily="1" charset="0"/>
                <a:ea typeface="ヒラギノ角ゴ Pro W3" pitchFamily="1" charset="-128"/>
                <a:sym typeface="Gill Sans" pitchFamily="1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itchFamily="1" charset="0"/>
                <a:ea typeface="ヒラギノ角ゴ Pro W3" pitchFamily="1" charset="-128"/>
                <a:sym typeface="Gill Sans" pitchFamily="1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itchFamily="1" charset="0"/>
                <a:ea typeface="ヒラギノ角ゴ Pro W3" pitchFamily="1" charset="-128"/>
                <a:sym typeface="Gill Sans" pitchFamily="1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itchFamily="1" charset="0"/>
                <a:ea typeface="ヒラギノ角ゴ Pro W3" pitchFamily="1" charset="-128"/>
                <a:sym typeface="Gill Sans" pitchFamily="1" charset="0"/>
              </a:defRPr>
            </a:lvl9pPr>
          </a:lstStyle>
          <a:p>
            <a:pPr eaLnBrk="1" hangingPunct="1"/>
            <a:fld id="{16439C79-A10D-46BB-979B-3EF7C1A850E4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latin typeface="Gill Sans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1876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itchFamily="1" charset="0"/>
                <a:ea typeface="ヒラギノ角ゴ Pro W3" pitchFamily="1" charset="-128"/>
                <a:sym typeface="Gill Sans" pitchFamily="1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itchFamily="1" charset="0"/>
                <a:ea typeface="ヒラギノ角ゴ Pro W3" pitchFamily="1" charset="-128"/>
                <a:sym typeface="Gill Sans" pitchFamily="1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itchFamily="1" charset="0"/>
                <a:ea typeface="ヒラギノ角ゴ Pro W3" pitchFamily="1" charset="-128"/>
                <a:sym typeface="Gill Sans" pitchFamily="1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itchFamily="1" charset="0"/>
                <a:ea typeface="ヒラギノ角ゴ Pro W3" pitchFamily="1" charset="-128"/>
                <a:sym typeface="Gill Sans" pitchFamily="1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itchFamily="1" charset="0"/>
                <a:ea typeface="ヒラギノ角ゴ Pro W3" pitchFamily="1" charset="-128"/>
                <a:sym typeface="Gill Sans" pitchFamily="1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itchFamily="1" charset="0"/>
                <a:ea typeface="ヒラギノ角ゴ Pro W3" pitchFamily="1" charset="-128"/>
                <a:sym typeface="Gill Sans" pitchFamily="1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itchFamily="1" charset="0"/>
                <a:ea typeface="ヒラギノ角ゴ Pro W3" pitchFamily="1" charset="-128"/>
                <a:sym typeface="Gill Sans" pitchFamily="1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itchFamily="1" charset="0"/>
                <a:ea typeface="ヒラギノ角ゴ Pro W3" pitchFamily="1" charset="-128"/>
                <a:sym typeface="Gill Sans" pitchFamily="1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itchFamily="1" charset="0"/>
                <a:ea typeface="ヒラギノ角ゴ Pro W3" pitchFamily="1" charset="-128"/>
                <a:sym typeface="Gill Sans" pitchFamily="1" charset="0"/>
              </a:defRPr>
            </a:lvl9pPr>
          </a:lstStyle>
          <a:p>
            <a:pPr eaLnBrk="1" hangingPunct="1"/>
            <a:fld id="{DEBDB8AD-DEA2-4710-A538-965E8C1C736C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latin typeface="Gill Sans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2041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pitchFamily="1" charset="0"/>
                <a:ea typeface="ヒラギノ角ゴ Pro W3" pitchFamily="1" charset="-128"/>
                <a:sym typeface="Gill Sans" pitchFamily="1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itchFamily="1" charset="0"/>
                <a:ea typeface="ヒラギノ角ゴ Pro W3" pitchFamily="1" charset="-128"/>
                <a:sym typeface="Gill Sans" pitchFamily="1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itchFamily="1" charset="0"/>
                <a:ea typeface="ヒラギノ角ゴ Pro W3" pitchFamily="1" charset="-128"/>
                <a:sym typeface="Gill Sans" pitchFamily="1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itchFamily="1" charset="0"/>
                <a:ea typeface="ヒラギノ角ゴ Pro W3" pitchFamily="1" charset="-128"/>
                <a:sym typeface="Gill Sans" pitchFamily="1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itchFamily="1" charset="0"/>
                <a:ea typeface="ヒラギノ角ゴ Pro W3" pitchFamily="1" charset="-128"/>
                <a:sym typeface="Gill Sans" pitchFamily="1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itchFamily="1" charset="0"/>
                <a:ea typeface="ヒラギノ角ゴ Pro W3" pitchFamily="1" charset="-128"/>
                <a:sym typeface="Gill Sans" pitchFamily="1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itchFamily="1" charset="0"/>
                <a:ea typeface="ヒラギノ角ゴ Pro W3" pitchFamily="1" charset="-128"/>
                <a:sym typeface="Gill Sans" pitchFamily="1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itchFamily="1" charset="0"/>
                <a:ea typeface="ヒラギノ角ゴ Pro W3" pitchFamily="1" charset="-128"/>
                <a:sym typeface="Gill Sans" pitchFamily="1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itchFamily="1" charset="0"/>
                <a:ea typeface="ヒラギノ角ゴ Pro W3" pitchFamily="1" charset="-128"/>
                <a:sym typeface="Gill Sans" pitchFamily="1" charset="0"/>
              </a:defRPr>
            </a:lvl9pPr>
          </a:lstStyle>
          <a:p>
            <a:pPr eaLnBrk="1" hangingPunct="1"/>
            <a:fld id="{01123F9B-30D4-47D1-AF3A-309AE52EA744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latin typeface="Gill Sans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80033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blipFill dpi="0" rotWithShape="0">
                  <a:blip xmlns:r="http://schemas.openxmlformats.org/officeDocument/2006/relationships"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9pPr>
          </a:lstStyle>
          <a:p>
            <a:pPr eaLnBrk="1" hangingPunct="1"/>
            <a:fld id="{C6A849C2-BA29-420C-8A5D-2C2E9BFD22F2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latin typeface="Gill Sans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6065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blipFill dpi="0" rotWithShape="0">
                  <a:blip xmlns:r="http://schemas.openxmlformats.org/officeDocument/2006/relationships"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9pPr>
          </a:lstStyle>
          <a:p>
            <a:pPr eaLnBrk="1" hangingPunct="1"/>
            <a:fld id="{6C0A58B9-405D-459D-9C36-23390FE1ECC1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latin typeface="Gill Sans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510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A9C4B-CE48-46F1-A705-F0427B6A0CED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788B-ACEF-43E8-9E32-1039851D8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91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A9C4B-CE48-46F1-A705-F0427B6A0CED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788B-ACEF-43E8-9E32-1039851D8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879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A9C4B-CE48-46F1-A705-F0427B6A0CED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788B-ACEF-43E8-9E32-1039851D8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974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267"/>
            <a:ext cx="10363200" cy="147018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3077"/>
          </a:xfrm>
        </p:spPr>
        <p:txBody>
          <a:bodyPr/>
          <a:lstStyle>
            <a:lvl1pPr marL="0" indent="0" algn="ctr">
              <a:buNone/>
              <a:defRPr/>
            </a:lvl1pPr>
            <a:lvl2pPr marL="411480" indent="0" algn="ctr">
              <a:buNone/>
              <a:defRPr/>
            </a:lvl2pPr>
            <a:lvl3pPr marL="822960" indent="0" algn="ctr">
              <a:buNone/>
              <a:defRPr/>
            </a:lvl3pPr>
            <a:lvl4pPr marL="1234440" indent="0" algn="ctr">
              <a:buNone/>
              <a:defRPr/>
            </a:lvl4pPr>
            <a:lvl5pPr marL="1645920" indent="0" algn="ctr">
              <a:buNone/>
              <a:defRPr/>
            </a:lvl5pPr>
            <a:lvl6pPr marL="2057400" indent="0" algn="ctr">
              <a:buNone/>
              <a:defRPr/>
            </a:lvl6pPr>
            <a:lvl7pPr marL="2468880" indent="0" algn="ctr">
              <a:buNone/>
              <a:defRPr/>
            </a:lvl7pPr>
            <a:lvl8pPr marL="2880360" indent="0" algn="ctr">
              <a:buNone/>
              <a:defRPr/>
            </a:lvl8pPr>
            <a:lvl9pPr marL="329184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78342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810"/>
              </a:spcBef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256614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930" y="4406265"/>
            <a:ext cx="10363200" cy="1363028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930" y="2906078"/>
            <a:ext cx="10363200" cy="150018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1480" indent="0">
              <a:buNone/>
              <a:defRPr sz="1620"/>
            </a:lvl2pPr>
            <a:lvl3pPr marL="822960" indent="0">
              <a:buNone/>
              <a:defRPr sz="1440"/>
            </a:lvl3pPr>
            <a:lvl4pPr marL="1234440" indent="0">
              <a:buNone/>
              <a:defRPr sz="1260"/>
            </a:lvl4pPr>
            <a:lvl5pPr marL="1645920" indent="0">
              <a:buNone/>
              <a:defRPr sz="1260"/>
            </a:lvl5pPr>
            <a:lvl6pPr marL="2057400" indent="0">
              <a:buNone/>
              <a:defRPr sz="1260"/>
            </a:lvl6pPr>
            <a:lvl7pPr marL="2468880" indent="0">
              <a:buNone/>
              <a:defRPr sz="1260"/>
            </a:lvl7pPr>
            <a:lvl8pPr marL="2880360" indent="0">
              <a:buNone/>
              <a:defRPr sz="1260"/>
            </a:lvl8pPr>
            <a:lvl9pPr marL="3291840" indent="0">
              <a:buNone/>
              <a:defRPr sz="126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6725537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480" y="1440180"/>
            <a:ext cx="5585460" cy="4572000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9820" y="1440180"/>
            <a:ext cx="5585460" cy="4572000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127226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4478"/>
            <a:ext cx="5387340" cy="640080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558"/>
            <a:ext cx="5387340" cy="3951923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156" y="1534478"/>
            <a:ext cx="5389244" cy="640080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156" y="2174558"/>
            <a:ext cx="5389244" cy="3951923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815233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13729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9997050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2892"/>
            <a:ext cx="4011930" cy="116157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311" y="272892"/>
            <a:ext cx="6816090" cy="5853588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4465"/>
            <a:ext cx="4011930" cy="4692015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925087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A9C4B-CE48-46F1-A705-F0427B6A0CED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788B-ACEF-43E8-9E32-1039851D8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5465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8870" y="4800600"/>
            <a:ext cx="7315200" cy="56721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8870" y="612934"/>
            <a:ext cx="7315200" cy="4114800"/>
          </a:xfrm>
        </p:spPr>
        <p:txBody>
          <a:bodyPr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pPr lvl="0"/>
            <a:endParaRPr lang="en-US" noProof="0" smtClean="0">
              <a:sym typeface="Gill Sans" pitchFamily="80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8870" y="5367814"/>
            <a:ext cx="7315200" cy="804386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8677173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981783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26831" y="102870"/>
            <a:ext cx="2838450" cy="590931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1481" y="102870"/>
            <a:ext cx="8332470" cy="590931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14961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267"/>
            <a:ext cx="10363200" cy="147018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307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11480" indent="0" algn="ctr">
              <a:buNone/>
              <a:defRPr/>
            </a:lvl2pPr>
            <a:lvl3pPr marL="822960" indent="0" algn="ctr">
              <a:buNone/>
              <a:defRPr/>
            </a:lvl3pPr>
            <a:lvl4pPr marL="1234440" indent="0" algn="ctr">
              <a:buNone/>
              <a:defRPr/>
            </a:lvl4pPr>
            <a:lvl5pPr marL="1645920" indent="0" algn="ctr">
              <a:buNone/>
              <a:defRPr/>
            </a:lvl5pPr>
            <a:lvl6pPr marL="2057400" indent="0" algn="ctr">
              <a:buNone/>
              <a:defRPr/>
            </a:lvl6pPr>
            <a:lvl7pPr marL="2468880" indent="0" algn="ctr">
              <a:buNone/>
              <a:defRPr/>
            </a:lvl7pPr>
            <a:lvl8pPr marL="2880360" indent="0" algn="ctr">
              <a:buNone/>
              <a:defRPr/>
            </a:lvl8pPr>
            <a:lvl9pPr marL="329184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96050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62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7782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930" y="4406265"/>
            <a:ext cx="10363200" cy="1363028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930" y="2906078"/>
            <a:ext cx="10363200" cy="150018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/>
            </a:lvl1pPr>
            <a:lvl2pPr marL="411480" indent="0">
              <a:buNone/>
              <a:defRPr sz="1620"/>
            </a:lvl2pPr>
            <a:lvl3pPr marL="822960" indent="0">
              <a:buNone/>
              <a:defRPr sz="1440"/>
            </a:lvl3pPr>
            <a:lvl4pPr marL="1234440" indent="0">
              <a:buNone/>
              <a:defRPr sz="1260"/>
            </a:lvl4pPr>
            <a:lvl5pPr marL="1645920" indent="0">
              <a:buNone/>
              <a:defRPr sz="1260"/>
            </a:lvl5pPr>
            <a:lvl6pPr marL="2057400" indent="0">
              <a:buNone/>
              <a:defRPr sz="1260"/>
            </a:lvl6pPr>
            <a:lvl7pPr marL="2468880" indent="0">
              <a:buNone/>
              <a:defRPr sz="1260"/>
            </a:lvl7pPr>
            <a:lvl8pPr marL="2880360" indent="0">
              <a:buNone/>
              <a:defRPr sz="1260"/>
            </a:lvl8pPr>
            <a:lvl9pPr marL="3291840" indent="0">
              <a:buNone/>
              <a:defRPr sz="126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5782129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94960" cy="4526280"/>
          </a:xfrm>
          <a:prstGeom prst="rect">
            <a:avLst/>
          </a:prstGeo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40" y="1600200"/>
            <a:ext cx="5394960" cy="4526280"/>
          </a:xfrm>
          <a:prstGeom prst="rect">
            <a:avLst/>
          </a:prstGeo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29250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4478"/>
            <a:ext cx="5387340" cy="64008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558"/>
            <a:ext cx="5387340" cy="3951923"/>
          </a:xfrm>
          <a:prstGeom prst="rect">
            <a:avLst/>
          </a:prstGeo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156" y="1534478"/>
            <a:ext cx="5389244" cy="64008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156" y="2174558"/>
            <a:ext cx="5389244" cy="3951923"/>
          </a:xfrm>
          <a:prstGeom prst="rect">
            <a:avLst/>
          </a:prstGeo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030275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17143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968072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A9C4B-CE48-46F1-A705-F0427B6A0CED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788B-ACEF-43E8-9E32-1039851D8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5136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2892"/>
            <a:ext cx="4011930" cy="1161573"/>
          </a:xfrm>
          <a:prstGeom prst="rect">
            <a:avLst/>
          </a:prstGeo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311" y="272892"/>
            <a:ext cx="6816090" cy="5853588"/>
          </a:xfrm>
          <a:prstGeom prst="rect">
            <a:avLst/>
          </a:prstGeo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4465"/>
            <a:ext cx="4011930" cy="46920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4578163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8870" y="4800600"/>
            <a:ext cx="7315200" cy="567214"/>
          </a:xfrm>
          <a:prstGeom prst="rect">
            <a:avLst/>
          </a:prstGeo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8870" y="612934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pPr lvl="0"/>
            <a:endParaRPr lang="en-US" noProof="0" smtClean="0">
              <a:sym typeface="Gill Sans" pitchFamily="80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8870" y="5367814"/>
            <a:ext cx="7315200" cy="80438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8094006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0"/>
            <a:ext cx="10972800" cy="45262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694350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320"/>
            <a:ext cx="2743200" cy="585216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320"/>
            <a:ext cx="8046720" cy="585216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72231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267"/>
            <a:ext cx="10363200" cy="147018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3077"/>
          </a:xfrm>
        </p:spPr>
        <p:txBody>
          <a:bodyPr/>
          <a:lstStyle>
            <a:lvl1pPr marL="0" indent="0" algn="ctr">
              <a:buNone/>
              <a:defRPr/>
            </a:lvl1pPr>
            <a:lvl2pPr marL="411480" indent="0" algn="ctr">
              <a:buNone/>
              <a:defRPr/>
            </a:lvl2pPr>
            <a:lvl3pPr marL="822960" indent="0" algn="ctr">
              <a:buNone/>
              <a:defRPr/>
            </a:lvl3pPr>
            <a:lvl4pPr marL="1234440" indent="0" algn="ctr">
              <a:buNone/>
              <a:defRPr/>
            </a:lvl4pPr>
            <a:lvl5pPr marL="1645920" indent="0" algn="ctr">
              <a:buNone/>
              <a:defRPr/>
            </a:lvl5pPr>
            <a:lvl6pPr marL="2057400" indent="0" algn="ctr">
              <a:buNone/>
              <a:defRPr/>
            </a:lvl6pPr>
            <a:lvl7pPr marL="2468880" indent="0" algn="ctr">
              <a:buNone/>
              <a:defRPr/>
            </a:lvl7pPr>
            <a:lvl8pPr marL="2880360" indent="0" algn="ctr">
              <a:buNone/>
              <a:defRPr/>
            </a:lvl8pPr>
            <a:lvl9pPr marL="329184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446161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810"/>
              </a:spcBef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447271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930" y="4406265"/>
            <a:ext cx="10363200" cy="1363028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930" y="2906078"/>
            <a:ext cx="10363200" cy="150018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1480" indent="0">
              <a:buNone/>
              <a:defRPr sz="1620"/>
            </a:lvl2pPr>
            <a:lvl3pPr marL="822960" indent="0">
              <a:buNone/>
              <a:defRPr sz="1440"/>
            </a:lvl3pPr>
            <a:lvl4pPr marL="1234440" indent="0">
              <a:buNone/>
              <a:defRPr sz="1260"/>
            </a:lvl4pPr>
            <a:lvl5pPr marL="1645920" indent="0">
              <a:buNone/>
              <a:defRPr sz="1260"/>
            </a:lvl5pPr>
            <a:lvl6pPr marL="2057400" indent="0">
              <a:buNone/>
              <a:defRPr sz="1260"/>
            </a:lvl6pPr>
            <a:lvl7pPr marL="2468880" indent="0">
              <a:buNone/>
              <a:defRPr sz="1260"/>
            </a:lvl7pPr>
            <a:lvl8pPr marL="2880360" indent="0">
              <a:buNone/>
              <a:defRPr sz="1260"/>
            </a:lvl8pPr>
            <a:lvl9pPr marL="3291840" indent="0">
              <a:buNone/>
              <a:defRPr sz="126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1914057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480" y="1440180"/>
            <a:ext cx="5585460" cy="4572000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9820" y="1440180"/>
            <a:ext cx="5585460" cy="4572000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36777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4478"/>
            <a:ext cx="5387340" cy="640080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558"/>
            <a:ext cx="5387340" cy="3951923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156" y="1534478"/>
            <a:ext cx="5389244" cy="640080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156" y="2174558"/>
            <a:ext cx="5389244" cy="3951923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852748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62927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A9C4B-CE48-46F1-A705-F0427B6A0CED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788B-ACEF-43E8-9E32-1039851D8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707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5966864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2892"/>
            <a:ext cx="4011930" cy="116157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311" y="272892"/>
            <a:ext cx="6816090" cy="5853588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4465"/>
            <a:ext cx="4011930" cy="4692015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3873227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8870" y="4800600"/>
            <a:ext cx="7315200" cy="56721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8870" y="612934"/>
            <a:ext cx="7315200" cy="4114800"/>
          </a:xfrm>
        </p:spPr>
        <p:txBody>
          <a:bodyPr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pPr lvl="0"/>
            <a:endParaRPr lang="en-US" noProof="0" smtClean="0">
              <a:sym typeface="Gill Sans" pitchFamily="80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8870" y="5367814"/>
            <a:ext cx="7315200" cy="804386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1327896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890601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26831" y="102870"/>
            <a:ext cx="2838450" cy="590931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1481" y="102870"/>
            <a:ext cx="8332470" cy="590931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88746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A9C4B-CE48-46F1-A705-F0427B6A0CED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788B-ACEF-43E8-9E32-1039851D8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569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A9C4B-CE48-46F1-A705-F0427B6A0CED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788B-ACEF-43E8-9E32-1039851D8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652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A9C4B-CE48-46F1-A705-F0427B6A0CED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788B-ACEF-43E8-9E32-1039851D8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8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A9C4B-CE48-46F1-A705-F0427B6A0CED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788B-ACEF-43E8-9E32-1039851D8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86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A9C4B-CE48-46F1-A705-F0427B6A0CED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788B-ACEF-43E8-9E32-1039851D8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916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A9C4B-CE48-46F1-A705-F0427B6A0CED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4788B-ACEF-43E8-9E32-1039851D8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073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11480" y="102870"/>
            <a:ext cx="11353800" cy="96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480" y="1440180"/>
            <a:ext cx="113538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" y="6149340"/>
            <a:ext cx="670560" cy="651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4"/>
          <p:cNvSpPr>
            <a:spLocks/>
          </p:cNvSpPr>
          <p:nvPr/>
        </p:nvSpPr>
        <p:spPr bwMode="auto">
          <a:xfrm>
            <a:off x="765810" y="6463665"/>
            <a:ext cx="309372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200">
                <a:solidFill>
                  <a:srgbClr val="000000"/>
                </a:solidFill>
                <a:latin typeface="Gill Sans" pitchFamily="1" charset="0"/>
                <a:ea typeface="ヒラギノ角ゴ Pro W3" pitchFamily="1" charset="-128"/>
                <a:sym typeface="Gill Sans" pitchFamily="1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pitchFamily="1" charset="0"/>
                <a:ea typeface="ヒラギノ角ゴ Pro W3" pitchFamily="1" charset="-128"/>
                <a:sym typeface="Gill Sans" pitchFamily="1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pitchFamily="1" charset="0"/>
                <a:ea typeface="ヒラギノ角ゴ Pro W3" pitchFamily="1" charset="-128"/>
                <a:sym typeface="Gill Sans" pitchFamily="1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pitchFamily="1" charset="0"/>
                <a:ea typeface="ヒラギノ角ゴ Pro W3" pitchFamily="1" charset="-128"/>
                <a:sym typeface="Gill Sans" pitchFamily="1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pitchFamily="1" charset="0"/>
                <a:ea typeface="ヒラギノ角ゴ Pro W3" pitchFamily="1" charset="-128"/>
                <a:sym typeface="Gill Sans" pitchFamily="1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itchFamily="1" charset="0"/>
                <a:ea typeface="ヒラギノ角ゴ Pro W3" pitchFamily="1" charset="-128"/>
                <a:sym typeface="Gill Sans" pitchFamily="1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itchFamily="1" charset="0"/>
                <a:ea typeface="ヒラギノ角ゴ Pro W3" pitchFamily="1" charset="-128"/>
                <a:sym typeface="Gill Sans" pitchFamily="1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itchFamily="1" charset="0"/>
                <a:ea typeface="ヒラギノ角ゴ Pro W3" pitchFamily="1" charset="-128"/>
                <a:sym typeface="Gill Sans" pitchFamily="1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pitchFamily="1" charset="0"/>
                <a:ea typeface="ヒラギノ角ゴ Pro W3" pitchFamily="1" charset="-128"/>
                <a:sym typeface="Gill Sans" pitchFamily="1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440">
                <a:solidFill>
                  <a:srgbClr val="577AB1"/>
                </a:solidFill>
              </a:rPr>
              <a:t>Mountain Goat Software, LLC</a:t>
            </a:r>
          </a:p>
        </p:txBody>
      </p:sp>
      <p:pic>
        <p:nvPicPr>
          <p:cNvPr id="4102" name="Picture 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9840" y="6270784"/>
            <a:ext cx="1569720" cy="415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240" y="857250"/>
            <a:ext cx="5318760" cy="5154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450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>
                    <a:alpha val="34509"/>
                  </a:schemeClr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7650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320">
          <a:solidFill>
            <a:srgbClr val="5F7BAE"/>
          </a:solidFill>
          <a:latin typeface="+mj-lt"/>
          <a:ea typeface="+mj-ea"/>
          <a:cs typeface="ヒラギノ角ゴ Pro W3" charset="0"/>
          <a:sym typeface="Gill Sans" pitchFamily="1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20">
          <a:solidFill>
            <a:srgbClr val="5F7BAE"/>
          </a:solidFill>
          <a:latin typeface="Gill Sans" pitchFamily="80" charset="0"/>
          <a:ea typeface="ヒラギノ角ゴ Pro W3" pitchFamily="80" charset="-128"/>
          <a:cs typeface="ヒラギノ角ゴ Pro W3" charset="0"/>
          <a:sym typeface="Gill Sans" pitchFamily="1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20">
          <a:solidFill>
            <a:srgbClr val="5F7BAE"/>
          </a:solidFill>
          <a:latin typeface="Gill Sans" pitchFamily="80" charset="0"/>
          <a:ea typeface="ヒラギノ角ゴ Pro W3" pitchFamily="80" charset="-128"/>
          <a:cs typeface="ヒラギノ角ゴ Pro W3" charset="0"/>
          <a:sym typeface="Gill Sans" pitchFamily="1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20">
          <a:solidFill>
            <a:srgbClr val="5F7BAE"/>
          </a:solidFill>
          <a:latin typeface="Gill Sans" pitchFamily="80" charset="0"/>
          <a:ea typeface="ヒラギノ角ゴ Pro W3" pitchFamily="80" charset="-128"/>
          <a:cs typeface="ヒラギノ角ゴ Pro W3" charset="0"/>
          <a:sym typeface="Gill Sans" pitchFamily="1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20">
          <a:solidFill>
            <a:srgbClr val="5F7BAE"/>
          </a:solidFill>
          <a:latin typeface="Gill Sans" pitchFamily="80" charset="0"/>
          <a:ea typeface="ヒラギノ角ゴ Pro W3" pitchFamily="80" charset="-128"/>
          <a:cs typeface="ヒラギノ角ゴ Pro W3" charset="0"/>
          <a:sym typeface="Gill Sans" pitchFamily="1" charset="0"/>
        </a:defRPr>
      </a:lvl5pPr>
      <a:lvl6pPr marL="411480" algn="l" rtl="0" fontAlgn="base">
        <a:spcBef>
          <a:spcPct val="0"/>
        </a:spcBef>
        <a:spcAft>
          <a:spcPct val="0"/>
        </a:spcAft>
        <a:defRPr sz="5760">
          <a:solidFill>
            <a:srgbClr val="5F7BAE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6pPr>
      <a:lvl7pPr marL="822960" algn="l" rtl="0" fontAlgn="base">
        <a:spcBef>
          <a:spcPct val="0"/>
        </a:spcBef>
        <a:spcAft>
          <a:spcPct val="0"/>
        </a:spcAft>
        <a:defRPr sz="5760">
          <a:solidFill>
            <a:srgbClr val="5F7BAE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7pPr>
      <a:lvl8pPr marL="1234440" algn="l" rtl="0" fontAlgn="base">
        <a:spcBef>
          <a:spcPct val="0"/>
        </a:spcBef>
        <a:spcAft>
          <a:spcPct val="0"/>
        </a:spcAft>
        <a:defRPr sz="5760">
          <a:solidFill>
            <a:srgbClr val="5F7BAE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8pPr>
      <a:lvl9pPr marL="1645920" algn="l" rtl="0" fontAlgn="base">
        <a:spcBef>
          <a:spcPct val="0"/>
        </a:spcBef>
        <a:spcAft>
          <a:spcPct val="0"/>
        </a:spcAft>
        <a:defRPr sz="5760">
          <a:solidFill>
            <a:srgbClr val="5F7BAE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9pPr>
    </p:titleStyle>
    <p:bodyStyle>
      <a:lvl1pPr marL="594360" indent="-400050" algn="l" rtl="0" eaLnBrk="0" fontAlgn="base" hangingPunct="0">
        <a:spcBef>
          <a:spcPts val="1620"/>
        </a:spcBef>
        <a:spcAft>
          <a:spcPct val="0"/>
        </a:spcAft>
        <a:buClr>
          <a:srgbClr val="5F7BAE"/>
        </a:buClr>
        <a:buSzPct val="150000"/>
        <a:buFont typeface="Lucida Grande" pitchFamily="1" charset="0"/>
        <a:buChar char="•"/>
        <a:defRPr sz="3240">
          <a:solidFill>
            <a:schemeClr val="tx1"/>
          </a:solidFill>
          <a:latin typeface="+mn-lt"/>
          <a:ea typeface="+mn-ea"/>
          <a:cs typeface="ヒラギノ角ゴ Pro W3" charset="0"/>
          <a:sym typeface="Gill Sans" pitchFamily="1" charset="0"/>
        </a:defRPr>
      </a:lvl1pPr>
      <a:lvl2pPr marL="902970" indent="-400050" algn="l" rtl="0" eaLnBrk="0" fontAlgn="base" hangingPunct="0">
        <a:spcBef>
          <a:spcPts val="1620"/>
        </a:spcBef>
        <a:spcAft>
          <a:spcPct val="0"/>
        </a:spcAft>
        <a:buSzPct val="150000"/>
        <a:buFont typeface="Lucida Grande" pitchFamily="1" charset="0"/>
        <a:buChar char="•"/>
        <a:defRPr sz="2880">
          <a:solidFill>
            <a:schemeClr val="tx1"/>
          </a:solidFill>
          <a:latin typeface="+mn-lt"/>
          <a:ea typeface="+mn-ea"/>
          <a:cs typeface="ヒラギノ角ゴ Pro W3" charset="0"/>
          <a:sym typeface="Gill Sans" pitchFamily="1" charset="0"/>
        </a:defRPr>
      </a:lvl2pPr>
      <a:lvl3pPr marL="1211580" indent="-400050" algn="l" rtl="0" eaLnBrk="0" fontAlgn="base" hangingPunct="0">
        <a:spcBef>
          <a:spcPts val="1620"/>
        </a:spcBef>
        <a:spcAft>
          <a:spcPct val="0"/>
        </a:spcAft>
        <a:buSzPct val="150000"/>
        <a:buFont typeface="Lucida Grande" pitchFamily="1" charset="0"/>
        <a:buChar char="•"/>
        <a:defRPr sz="2520">
          <a:solidFill>
            <a:schemeClr val="tx1"/>
          </a:solidFill>
          <a:latin typeface="+mn-lt"/>
          <a:ea typeface="+mn-ea"/>
          <a:cs typeface="ヒラギノ角ゴ Pro W3" charset="0"/>
          <a:sym typeface="Gill Sans" pitchFamily="1" charset="0"/>
        </a:defRPr>
      </a:lvl3pPr>
      <a:lvl4pPr marL="1531620" indent="-400050" algn="l" rtl="0" eaLnBrk="0" fontAlgn="base" hangingPunct="0">
        <a:spcBef>
          <a:spcPts val="1620"/>
        </a:spcBef>
        <a:spcAft>
          <a:spcPct val="0"/>
        </a:spcAft>
        <a:buSzPct val="150000"/>
        <a:buFont typeface="Lucida Grande" pitchFamily="1" charset="0"/>
        <a:buChar char="•"/>
        <a:defRPr sz="2160">
          <a:solidFill>
            <a:schemeClr val="tx1"/>
          </a:solidFill>
          <a:latin typeface="+mn-lt"/>
          <a:ea typeface="+mn-ea"/>
          <a:cs typeface="ヒラギノ角ゴ Pro W3" charset="0"/>
          <a:sym typeface="Gill Sans" pitchFamily="1" charset="0"/>
        </a:defRPr>
      </a:lvl4pPr>
      <a:lvl5pPr marL="1840230" indent="-400050" algn="l" rtl="0" eaLnBrk="0" fontAlgn="base" hangingPunct="0">
        <a:spcBef>
          <a:spcPts val="1620"/>
        </a:spcBef>
        <a:spcAft>
          <a:spcPct val="0"/>
        </a:spcAft>
        <a:buSzPct val="150000"/>
        <a:buFont typeface="Lucida Grande" pitchFamily="1" charset="0"/>
        <a:buChar char="•"/>
        <a:defRPr sz="2160">
          <a:solidFill>
            <a:schemeClr val="tx1"/>
          </a:solidFill>
          <a:latin typeface="+mn-lt"/>
          <a:ea typeface="+mn-ea"/>
          <a:cs typeface="ヒラギノ角ゴ Pro W3" charset="0"/>
          <a:sym typeface="Gill Sans" pitchFamily="1" charset="0"/>
        </a:defRPr>
      </a:lvl5pPr>
      <a:lvl6pPr marL="2251710" indent="-400050" algn="l" rtl="0" fontAlgn="base">
        <a:spcBef>
          <a:spcPts val="1620"/>
        </a:spcBef>
        <a:spcAft>
          <a:spcPct val="0"/>
        </a:spcAft>
        <a:buSzPct val="150000"/>
        <a:buFont typeface="Lucida Grande" pitchFamily="80" charset="0"/>
        <a:buChar char="•"/>
        <a:defRPr sz="2160">
          <a:solidFill>
            <a:schemeClr val="tx1"/>
          </a:solidFill>
          <a:latin typeface="+mn-lt"/>
          <a:ea typeface="+mn-ea"/>
          <a:sym typeface="Gill Sans" pitchFamily="80" charset="0"/>
        </a:defRPr>
      </a:lvl6pPr>
      <a:lvl7pPr marL="2663190" indent="-400050" algn="l" rtl="0" fontAlgn="base">
        <a:spcBef>
          <a:spcPts val="1620"/>
        </a:spcBef>
        <a:spcAft>
          <a:spcPct val="0"/>
        </a:spcAft>
        <a:buSzPct val="150000"/>
        <a:buFont typeface="Lucida Grande" pitchFamily="80" charset="0"/>
        <a:buChar char="•"/>
        <a:defRPr sz="2160">
          <a:solidFill>
            <a:schemeClr val="tx1"/>
          </a:solidFill>
          <a:latin typeface="+mn-lt"/>
          <a:ea typeface="+mn-ea"/>
          <a:sym typeface="Gill Sans" pitchFamily="80" charset="0"/>
        </a:defRPr>
      </a:lvl7pPr>
      <a:lvl8pPr marL="3074670" indent="-400050" algn="l" rtl="0" fontAlgn="base">
        <a:spcBef>
          <a:spcPts val="1620"/>
        </a:spcBef>
        <a:spcAft>
          <a:spcPct val="0"/>
        </a:spcAft>
        <a:buSzPct val="150000"/>
        <a:buFont typeface="Lucida Grande" pitchFamily="80" charset="0"/>
        <a:buChar char="•"/>
        <a:defRPr sz="2160">
          <a:solidFill>
            <a:schemeClr val="tx1"/>
          </a:solidFill>
          <a:latin typeface="+mn-lt"/>
          <a:ea typeface="+mn-ea"/>
          <a:sym typeface="Gill Sans" pitchFamily="80" charset="0"/>
        </a:defRPr>
      </a:lvl8pPr>
      <a:lvl9pPr marL="3486150" indent="-400050" algn="l" rtl="0" fontAlgn="base">
        <a:spcBef>
          <a:spcPts val="1620"/>
        </a:spcBef>
        <a:spcAft>
          <a:spcPct val="0"/>
        </a:spcAft>
        <a:buSzPct val="150000"/>
        <a:buFont typeface="Lucida Grande" pitchFamily="80" charset="0"/>
        <a:buChar char="•"/>
        <a:defRPr sz="2160">
          <a:solidFill>
            <a:schemeClr val="tx1"/>
          </a:solidFill>
          <a:latin typeface="+mn-lt"/>
          <a:ea typeface="+mn-ea"/>
          <a:sym typeface="Gill Sans" pitchFamily="80" charset="0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240" y="857250"/>
            <a:ext cx="5318760" cy="5154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>
                    <a:alpha val="34901"/>
                  </a:schemeClr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" y="6149340"/>
            <a:ext cx="670560" cy="651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3"/>
          <p:cNvSpPr>
            <a:spLocks/>
          </p:cNvSpPr>
          <p:nvPr/>
        </p:nvSpPr>
        <p:spPr bwMode="auto">
          <a:xfrm>
            <a:off x="765810" y="6463665"/>
            <a:ext cx="309372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440" smtClean="0">
                <a:solidFill>
                  <a:srgbClr val="577AB1"/>
                </a:solidFill>
              </a:rPr>
              <a:t>Mountain Goat Software, LLC</a:t>
            </a:r>
          </a:p>
        </p:txBody>
      </p:sp>
      <p:pic>
        <p:nvPicPr>
          <p:cNvPr id="2053" name="Picture 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9840" y="6270784"/>
            <a:ext cx="1569720" cy="415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4219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760">
          <a:solidFill>
            <a:schemeClr val="tx1"/>
          </a:solidFill>
          <a:latin typeface="+mj-lt"/>
          <a:ea typeface="+mj-ea"/>
          <a:cs typeface="ヒラギノ角ゴ Pro W3" charset="0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760">
          <a:solidFill>
            <a:schemeClr val="tx1"/>
          </a:solidFill>
          <a:latin typeface="Gill Sans" pitchFamily="80" charset="0"/>
          <a:ea typeface="ヒラギノ角ゴ Pro W3" pitchFamily="80" charset="-128"/>
          <a:cs typeface="ヒラギノ角ゴ Pro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760">
          <a:solidFill>
            <a:schemeClr val="tx1"/>
          </a:solidFill>
          <a:latin typeface="Gill Sans" pitchFamily="80" charset="0"/>
          <a:ea typeface="ヒラギノ角ゴ Pro W3" pitchFamily="80" charset="-128"/>
          <a:cs typeface="ヒラギノ角ゴ Pro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760">
          <a:solidFill>
            <a:schemeClr val="tx1"/>
          </a:solidFill>
          <a:latin typeface="Gill Sans" pitchFamily="80" charset="0"/>
          <a:ea typeface="ヒラギノ角ゴ Pro W3" pitchFamily="80" charset="-128"/>
          <a:cs typeface="ヒラギノ角ゴ Pro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760">
          <a:solidFill>
            <a:schemeClr val="tx1"/>
          </a:solidFill>
          <a:latin typeface="Gill Sans" pitchFamily="80" charset="0"/>
          <a:ea typeface="ヒラギノ角ゴ Pro W3" pitchFamily="80" charset="-128"/>
          <a:cs typeface="ヒラギノ角ゴ Pro W3" charset="0"/>
          <a:sym typeface="Gill Sans" charset="0"/>
        </a:defRPr>
      </a:lvl5pPr>
      <a:lvl6pPr marL="411480" algn="ctr" rtl="0" fontAlgn="base">
        <a:spcBef>
          <a:spcPct val="0"/>
        </a:spcBef>
        <a:spcAft>
          <a:spcPct val="0"/>
        </a:spcAft>
        <a:defRPr sz="576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6pPr>
      <a:lvl7pPr marL="822960" algn="ctr" rtl="0" fontAlgn="base">
        <a:spcBef>
          <a:spcPct val="0"/>
        </a:spcBef>
        <a:spcAft>
          <a:spcPct val="0"/>
        </a:spcAft>
        <a:defRPr sz="576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7pPr>
      <a:lvl8pPr marL="1234440" algn="ctr" rtl="0" fontAlgn="base">
        <a:spcBef>
          <a:spcPct val="0"/>
        </a:spcBef>
        <a:spcAft>
          <a:spcPct val="0"/>
        </a:spcAft>
        <a:defRPr sz="576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8pPr>
      <a:lvl9pPr marL="1645920" algn="ctr" rtl="0" fontAlgn="base">
        <a:spcBef>
          <a:spcPct val="0"/>
        </a:spcBef>
        <a:spcAft>
          <a:spcPct val="0"/>
        </a:spcAft>
        <a:defRPr sz="576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9pPr>
    </p:titleStyle>
    <p:bodyStyle>
      <a:lvl1pPr marL="628650" indent="-400050" algn="l" rtl="0" eaLnBrk="0" fontAlgn="base" hangingPunct="0">
        <a:spcBef>
          <a:spcPts val="1620"/>
        </a:spcBef>
        <a:spcAft>
          <a:spcPct val="0"/>
        </a:spcAft>
        <a:buSzPct val="171000"/>
        <a:buFont typeface="Lucida Grande" charset="0"/>
        <a:buChar char="•"/>
        <a:defRPr sz="2880">
          <a:solidFill>
            <a:schemeClr val="tx1"/>
          </a:solidFill>
          <a:latin typeface="+mn-lt"/>
          <a:ea typeface="+mn-ea"/>
          <a:cs typeface="ヒラギノ角ゴ Pro W3" charset="0"/>
          <a:sym typeface="Gill Sans" charset="0"/>
        </a:defRPr>
      </a:lvl1pPr>
      <a:lvl2pPr marL="937260" indent="-400050" algn="l" rtl="0" eaLnBrk="0" fontAlgn="base" hangingPunct="0">
        <a:spcBef>
          <a:spcPts val="1620"/>
        </a:spcBef>
        <a:spcAft>
          <a:spcPct val="0"/>
        </a:spcAft>
        <a:buSzPct val="171000"/>
        <a:buFont typeface="Lucida Grande" charset="0"/>
        <a:buChar char="•"/>
        <a:defRPr sz="2880">
          <a:solidFill>
            <a:schemeClr val="tx1"/>
          </a:solidFill>
          <a:latin typeface="+mn-lt"/>
          <a:ea typeface="+mn-ea"/>
          <a:cs typeface="ヒラギノ角ゴ Pro W3" charset="0"/>
          <a:sym typeface="Gill Sans" charset="0"/>
        </a:defRPr>
      </a:lvl2pPr>
      <a:lvl3pPr marL="1245870" indent="-400050" algn="l" rtl="0" eaLnBrk="0" fontAlgn="base" hangingPunct="0">
        <a:spcBef>
          <a:spcPts val="1620"/>
        </a:spcBef>
        <a:spcAft>
          <a:spcPct val="0"/>
        </a:spcAft>
        <a:buSzPct val="171000"/>
        <a:buFont typeface="Lucida Grande" charset="0"/>
        <a:buChar char="•"/>
        <a:defRPr sz="2880">
          <a:solidFill>
            <a:schemeClr val="tx1"/>
          </a:solidFill>
          <a:latin typeface="+mn-lt"/>
          <a:ea typeface="+mn-ea"/>
          <a:cs typeface="ヒラギノ角ゴ Pro W3" charset="0"/>
          <a:sym typeface="Gill Sans" charset="0"/>
        </a:defRPr>
      </a:lvl3pPr>
      <a:lvl4pPr marL="1565910" indent="-400050" algn="l" rtl="0" eaLnBrk="0" fontAlgn="base" hangingPunct="0">
        <a:spcBef>
          <a:spcPts val="1620"/>
        </a:spcBef>
        <a:spcAft>
          <a:spcPct val="0"/>
        </a:spcAft>
        <a:buSzPct val="171000"/>
        <a:buFont typeface="Lucida Grande" charset="0"/>
        <a:buChar char="•"/>
        <a:defRPr sz="2880">
          <a:solidFill>
            <a:schemeClr val="tx1"/>
          </a:solidFill>
          <a:latin typeface="+mn-lt"/>
          <a:ea typeface="+mn-ea"/>
          <a:cs typeface="ヒラギノ角ゴ Pro W3" charset="0"/>
          <a:sym typeface="Gill Sans" charset="0"/>
        </a:defRPr>
      </a:lvl4pPr>
      <a:lvl5pPr marL="1874520" indent="-400050" algn="l" rtl="0" eaLnBrk="0" fontAlgn="base" hangingPunct="0">
        <a:spcBef>
          <a:spcPts val="1620"/>
        </a:spcBef>
        <a:spcAft>
          <a:spcPct val="0"/>
        </a:spcAft>
        <a:buSzPct val="171000"/>
        <a:buFont typeface="Lucida Grande" charset="0"/>
        <a:buChar char="•"/>
        <a:defRPr sz="2880">
          <a:solidFill>
            <a:schemeClr val="tx1"/>
          </a:solidFill>
          <a:latin typeface="+mn-lt"/>
          <a:ea typeface="+mn-ea"/>
          <a:cs typeface="ヒラギノ角ゴ Pro W3" charset="0"/>
          <a:sym typeface="Gill Sans" charset="0"/>
        </a:defRPr>
      </a:lvl5pPr>
      <a:lvl6pPr marL="2286000" indent="-400050" algn="l" rtl="0" fontAlgn="base">
        <a:spcBef>
          <a:spcPts val="1620"/>
        </a:spcBef>
        <a:spcAft>
          <a:spcPct val="0"/>
        </a:spcAft>
        <a:buSzPct val="171000"/>
        <a:buFont typeface="Lucida Grande" pitchFamily="80" charset="0"/>
        <a:buChar char="•"/>
        <a:defRPr sz="2880">
          <a:solidFill>
            <a:schemeClr val="tx1"/>
          </a:solidFill>
          <a:latin typeface="+mn-lt"/>
          <a:ea typeface="+mn-ea"/>
          <a:sym typeface="Gill Sans" pitchFamily="80" charset="0"/>
        </a:defRPr>
      </a:lvl6pPr>
      <a:lvl7pPr marL="2697480" indent="-400050" algn="l" rtl="0" fontAlgn="base">
        <a:spcBef>
          <a:spcPts val="1620"/>
        </a:spcBef>
        <a:spcAft>
          <a:spcPct val="0"/>
        </a:spcAft>
        <a:buSzPct val="171000"/>
        <a:buFont typeface="Lucida Grande" pitchFamily="80" charset="0"/>
        <a:buChar char="•"/>
        <a:defRPr sz="2880">
          <a:solidFill>
            <a:schemeClr val="tx1"/>
          </a:solidFill>
          <a:latin typeface="+mn-lt"/>
          <a:ea typeface="+mn-ea"/>
          <a:sym typeface="Gill Sans" pitchFamily="80" charset="0"/>
        </a:defRPr>
      </a:lvl7pPr>
      <a:lvl8pPr marL="3108960" indent="-400050" algn="l" rtl="0" fontAlgn="base">
        <a:spcBef>
          <a:spcPts val="1620"/>
        </a:spcBef>
        <a:spcAft>
          <a:spcPct val="0"/>
        </a:spcAft>
        <a:buSzPct val="171000"/>
        <a:buFont typeface="Lucida Grande" pitchFamily="80" charset="0"/>
        <a:buChar char="•"/>
        <a:defRPr sz="2880">
          <a:solidFill>
            <a:schemeClr val="tx1"/>
          </a:solidFill>
          <a:latin typeface="+mn-lt"/>
          <a:ea typeface="+mn-ea"/>
          <a:sym typeface="Gill Sans" pitchFamily="80" charset="0"/>
        </a:defRPr>
      </a:lvl8pPr>
      <a:lvl9pPr marL="3520440" indent="-400050" algn="l" rtl="0" fontAlgn="base">
        <a:spcBef>
          <a:spcPts val="1620"/>
        </a:spcBef>
        <a:spcAft>
          <a:spcPct val="0"/>
        </a:spcAft>
        <a:buSzPct val="171000"/>
        <a:buFont typeface="Lucida Grande" pitchFamily="80" charset="0"/>
        <a:buChar char="•"/>
        <a:defRPr sz="2880">
          <a:solidFill>
            <a:schemeClr val="tx1"/>
          </a:solidFill>
          <a:latin typeface="+mn-lt"/>
          <a:ea typeface="+mn-ea"/>
          <a:sym typeface="Gill Sans" pitchFamily="80" charset="0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11480" y="102870"/>
            <a:ext cx="11353800" cy="96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480" y="1440180"/>
            <a:ext cx="113538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" y="6149340"/>
            <a:ext cx="670560" cy="651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4"/>
          <p:cNvSpPr>
            <a:spLocks/>
          </p:cNvSpPr>
          <p:nvPr/>
        </p:nvSpPr>
        <p:spPr bwMode="auto">
          <a:xfrm>
            <a:off x="765810" y="6463665"/>
            <a:ext cx="309372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440" smtClean="0">
                <a:solidFill>
                  <a:srgbClr val="577AB1"/>
                </a:solidFill>
              </a:rPr>
              <a:t>Mountain Goat Software, LLC</a:t>
            </a:r>
          </a:p>
        </p:txBody>
      </p:sp>
      <p:pic>
        <p:nvPicPr>
          <p:cNvPr id="4102" name="Picture 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9840" y="6270784"/>
            <a:ext cx="1569720" cy="415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240" y="857250"/>
            <a:ext cx="5318760" cy="5154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450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>
                    <a:alpha val="34509"/>
                  </a:schemeClr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801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320">
          <a:solidFill>
            <a:srgbClr val="5F7BAE"/>
          </a:solidFill>
          <a:latin typeface="+mj-lt"/>
          <a:ea typeface="+mj-ea"/>
          <a:cs typeface="ヒラギノ角ゴ Pro W3" charset="0"/>
          <a:sym typeface="Gill Sans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20">
          <a:solidFill>
            <a:srgbClr val="5F7BAE"/>
          </a:solidFill>
          <a:latin typeface="Gill Sans" pitchFamily="80" charset="0"/>
          <a:ea typeface="ヒラギノ角ゴ Pro W3" pitchFamily="80" charset="-128"/>
          <a:cs typeface="ヒラギノ角ゴ Pro W3" charset="0"/>
          <a:sym typeface="Gill Sans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20">
          <a:solidFill>
            <a:srgbClr val="5F7BAE"/>
          </a:solidFill>
          <a:latin typeface="Gill Sans" pitchFamily="80" charset="0"/>
          <a:ea typeface="ヒラギノ角ゴ Pro W3" pitchFamily="80" charset="-128"/>
          <a:cs typeface="ヒラギノ角ゴ Pro W3" charset="0"/>
          <a:sym typeface="Gill Sans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20">
          <a:solidFill>
            <a:srgbClr val="5F7BAE"/>
          </a:solidFill>
          <a:latin typeface="Gill Sans" pitchFamily="80" charset="0"/>
          <a:ea typeface="ヒラギノ角ゴ Pro W3" pitchFamily="80" charset="-128"/>
          <a:cs typeface="ヒラギノ角ゴ Pro W3" charset="0"/>
          <a:sym typeface="Gill Sans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20">
          <a:solidFill>
            <a:srgbClr val="5F7BAE"/>
          </a:solidFill>
          <a:latin typeface="Gill Sans" pitchFamily="80" charset="0"/>
          <a:ea typeface="ヒラギノ角ゴ Pro W3" pitchFamily="80" charset="-128"/>
          <a:cs typeface="ヒラギノ角ゴ Pro W3" charset="0"/>
          <a:sym typeface="Gill Sans" charset="0"/>
        </a:defRPr>
      </a:lvl5pPr>
      <a:lvl6pPr marL="411480" algn="l" rtl="0" fontAlgn="base">
        <a:spcBef>
          <a:spcPct val="0"/>
        </a:spcBef>
        <a:spcAft>
          <a:spcPct val="0"/>
        </a:spcAft>
        <a:defRPr sz="5760">
          <a:solidFill>
            <a:srgbClr val="5F7BAE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6pPr>
      <a:lvl7pPr marL="822960" algn="l" rtl="0" fontAlgn="base">
        <a:spcBef>
          <a:spcPct val="0"/>
        </a:spcBef>
        <a:spcAft>
          <a:spcPct val="0"/>
        </a:spcAft>
        <a:defRPr sz="5760">
          <a:solidFill>
            <a:srgbClr val="5F7BAE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7pPr>
      <a:lvl8pPr marL="1234440" algn="l" rtl="0" fontAlgn="base">
        <a:spcBef>
          <a:spcPct val="0"/>
        </a:spcBef>
        <a:spcAft>
          <a:spcPct val="0"/>
        </a:spcAft>
        <a:defRPr sz="5760">
          <a:solidFill>
            <a:srgbClr val="5F7BAE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8pPr>
      <a:lvl9pPr marL="1645920" algn="l" rtl="0" fontAlgn="base">
        <a:spcBef>
          <a:spcPct val="0"/>
        </a:spcBef>
        <a:spcAft>
          <a:spcPct val="0"/>
        </a:spcAft>
        <a:defRPr sz="5760">
          <a:solidFill>
            <a:srgbClr val="5F7BAE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9pPr>
    </p:titleStyle>
    <p:bodyStyle>
      <a:lvl1pPr marL="594360" indent="-400050" algn="l" rtl="0" eaLnBrk="0" fontAlgn="base" hangingPunct="0">
        <a:spcBef>
          <a:spcPts val="1620"/>
        </a:spcBef>
        <a:spcAft>
          <a:spcPct val="0"/>
        </a:spcAft>
        <a:buClr>
          <a:srgbClr val="5F7BAE"/>
        </a:buClr>
        <a:buSzPct val="150000"/>
        <a:buFont typeface="Lucida Grande" charset="0"/>
        <a:buChar char="•"/>
        <a:defRPr sz="3240">
          <a:solidFill>
            <a:schemeClr val="tx1"/>
          </a:solidFill>
          <a:latin typeface="+mn-lt"/>
          <a:ea typeface="+mn-ea"/>
          <a:cs typeface="ヒラギノ角ゴ Pro W3" charset="0"/>
          <a:sym typeface="Gill Sans" charset="0"/>
        </a:defRPr>
      </a:lvl1pPr>
      <a:lvl2pPr marL="902970" indent="-400050" algn="l" rtl="0" eaLnBrk="0" fontAlgn="base" hangingPunct="0">
        <a:spcBef>
          <a:spcPts val="1620"/>
        </a:spcBef>
        <a:spcAft>
          <a:spcPct val="0"/>
        </a:spcAft>
        <a:buSzPct val="150000"/>
        <a:buFont typeface="Lucida Grande" charset="0"/>
        <a:buChar char="•"/>
        <a:defRPr sz="2880">
          <a:solidFill>
            <a:schemeClr val="tx1"/>
          </a:solidFill>
          <a:latin typeface="+mn-lt"/>
          <a:ea typeface="+mn-ea"/>
          <a:cs typeface="ヒラギノ角ゴ Pro W3" charset="0"/>
          <a:sym typeface="Gill Sans" charset="0"/>
        </a:defRPr>
      </a:lvl2pPr>
      <a:lvl3pPr marL="1211580" indent="-400050" algn="l" rtl="0" eaLnBrk="0" fontAlgn="base" hangingPunct="0">
        <a:spcBef>
          <a:spcPts val="1620"/>
        </a:spcBef>
        <a:spcAft>
          <a:spcPct val="0"/>
        </a:spcAft>
        <a:buSzPct val="150000"/>
        <a:buFont typeface="Lucida Grande" charset="0"/>
        <a:buChar char="•"/>
        <a:defRPr sz="2520">
          <a:solidFill>
            <a:schemeClr val="tx1"/>
          </a:solidFill>
          <a:latin typeface="+mn-lt"/>
          <a:ea typeface="+mn-ea"/>
          <a:cs typeface="ヒラギノ角ゴ Pro W3" charset="0"/>
          <a:sym typeface="Gill Sans" charset="0"/>
        </a:defRPr>
      </a:lvl3pPr>
      <a:lvl4pPr marL="1531620" indent="-400050" algn="l" rtl="0" eaLnBrk="0" fontAlgn="base" hangingPunct="0">
        <a:spcBef>
          <a:spcPts val="1620"/>
        </a:spcBef>
        <a:spcAft>
          <a:spcPct val="0"/>
        </a:spcAft>
        <a:buSzPct val="150000"/>
        <a:buFont typeface="Lucida Grande" charset="0"/>
        <a:buChar char="•"/>
        <a:defRPr sz="2160">
          <a:solidFill>
            <a:schemeClr val="tx1"/>
          </a:solidFill>
          <a:latin typeface="+mn-lt"/>
          <a:ea typeface="+mn-ea"/>
          <a:cs typeface="ヒラギノ角ゴ Pro W3" charset="0"/>
          <a:sym typeface="Gill Sans" charset="0"/>
        </a:defRPr>
      </a:lvl4pPr>
      <a:lvl5pPr marL="1840230" indent="-400050" algn="l" rtl="0" eaLnBrk="0" fontAlgn="base" hangingPunct="0">
        <a:spcBef>
          <a:spcPts val="1620"/>
        </a:spcBef>
        <a:spcAft>
          <a:spcPct val="0"/>
        </a:spcAft>
        <a:buSzPct val="150000"/>
        <a:buFont typeface="Lucida Grande" charset="0"/>
        <a:buChar char="•"/>
        <a:defRPr sz="2160">
          <a:solidFill>
            <a:schemeClr val="tx1"/>
          </a:solidFill>
          <a:latin typeface="+mn-lt"/>
          <a:ea typeface="+mn-ea"/>
          <a:cs typeface="ヒラギノ角ゴ Pro W3" charset="0"/>
          <a:sym typeface="Gill Sans" charset="0"/>
        </a:defRPr>
      </a:lvl5pPr>
      <a:lvl6pPr marL="2251710" indent="-400050" algn="l" rtl="0" fontAlgn="base">
        <a:spcBef>
          <a:spcPts val="1620"/>
        </a:spcBef>
        <a:spcAft>
          <a:spcPct val="0"/>
        </a:spcAft>
        <a:buSzPct val="150000"/>
        <a:buFont typeface="Lucida Grande" pitchFamily="80" charset="0"/>
        <a:buChar char="•"/>
        <a:defRPr sz="2160">
          <a:solidFill>
            <a:schemeClr val="tx1"/>
          </a:solidFill>
          <a:latin typeface="+mn-lt"/>
          <a:ea typeface="+mn-ea"/>
          <a:sym typeface="Gill Sans" pitchFamily="80" charset="0"/>
        </a:defRPr>
      </a:lvl6pPr>
      <a:lvl7pPr marL="2663190" indent="-400050" algn="l" rtl="0" fontAlgn="base">
        <a:spcBef>
          <a:spcPts val="1620"/>
        </a:spcBef>
        <a:spcAft>
          <a:spcPct val="0"/>
        </a:spcAft>
        <a:buSzPct val="150000"/>
        <a:buFont typeface="Lucida Grande" pitchFamily="80" charset="0"/>
        <a:buChar char="•"/>
        <a:defRPr sz="2160">
          <a:solidFill>
            <a:schemeClr val="tx1"/>
          </a:solidFill>
          <a:latin typeface="+mn-lt"/>
          <a:ea typeface="+mn-ea"/>
          <a:sym typeface="Gill Sans" pitchFamily="80" charset="0"/>
        </a:defRPr>
      </a:lvl7pPr>
      <a:lvl8pPr marL="3074670" indent="-400050" algn="l" rtl="0" fontAlgn="base">
        <a:spcBef>
          <a:spcPts val="1620"/>
        </a:spcBef>
        <a:spcAft>
          <a:spcPct val="0"/>
        </a:spcAft>
        <a:buSzPct val="150000"/>
        <a:buFont typeface="Lucida Grande" pitchFamily="80" charset="0"/>
        <a:buChar char="•"/>
        <a:defRPr sz="2160">
          <a:solidFill>
            <a:schemeClr val="tx1"/>
          </a:solidFill>
          <a:latin typeface="+mn-lt"/>
          <a:ea typeface="+mn-ea"/>
          <a:sym typeface="Gill Sans" pitchFamily="80" charset="0"/>
        </a:defRPr>
      </a:lvl8pPr>
      <a:lvl9pPr marL="3486150" indent="-400050" algn="l" rtl="0" fontAlgn="base">
        <a:spcBef>
          <a:spcPts val="1620"/>
        </a:spcBef>
        <a:spcAft>
          <a:spcPct val="0"/>
        </a:spcAft>
        <a:buSzPct val="150000"/>
        <a:buFont typeface="Lucida Grande" pitchFamily="80" charset="0"/>
        <a:buChar char="•"/>
        <a:defRPr sz="2160">
          <a:solidFill>
            <a:schemeClr val="tx1"/>
          </a:solidFill>
          <a:latin typeface="+mn-lt"/>
          <a:ea typeface="+mn-ea"/>
          <a:sym typeface="Gill Sans" pitchFamily="80" charset="0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 of Sprint Meetings (Ceremonies)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2237" y="3509963"/>
            <a:ext cx="6867525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40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for the Day on 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Sprint Review Meetings: Demonstrate your product to the class</a:t>
            </a:r>
          </a:p>
          <a:p>
            <a:pPr lvl="1"/>
            <a:r>
              <a:rPr lang="en-US" sz="2800" dirty="0" smtClean="0"/>
              <a:t>Class gives feedback</a:t>
            </a:r>
          </a:p>
          <a:p>
            <a:r>
              <a:rPr lang="en-US" sz="3200" dirty="0" smtClean="0"/>
              <a:t>Sprint Retrospective Meetings: </a:t>
            </a:r>
          </a:p>
          <a:p>
            <a:pPr lvl="1"/>
            <a:r>
              <a:rPr lang="en-US" sz="2800" dirty="0" smtClean="0"/>
              <a:t>First within the team</a:t>
            </a:r>
          </a:p>
          <a:p>
            <a:pPr lvl="1"/>
            <a:r>
              <a:rPr lang="en-US" sz="2800" dirty="0" smtClean="0"/>
              <a:t>Next with the entire class</a:t>
            </a:r>
          </a:p>
          <a:p>
            <a:r>
              <a:rPr lang="en-US" sz="3200" dirty="0" smtClean="0"/>
              <a:t>Demonstrate Team Notebook to Mr. Smith</a:t>
            </a:r>
          </a:p>
          <a:p>
            <a:pPr lvl="1"/>
            <a:r>
              <a:rPr lang="en-US" dirty="0" smtClean="0"/>
              <a:t>Show the work of each team member.</a:t>
            </a:r>
          </a:p>
          <a:p>
            <a:r>
              <a:rPr lang="en-US" sz="3200" dirty="0" smtClean="0"/>
              <a:t>Sprint Planning Time</a:t>
            </a:r>
          </a:p>
          <a:p>
            <a:pPr lvl="1"/>
            <a:r>
              <a:rPr lang="en-US" dirty="0" smtClean="0"/>
              <a:t>Committing to what you will accomplish by Wednesday, November 18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Friday November 20</a:t>
            </a:r>
            <a:r>
              <a:rPr lang="en-US" baseline="30000" dirty="0" smtClean="0"/>
              <a:t>th</a:t>
            </a:r>
            <a:r>
              <a:rPr lang="en-US" dirty="0" smtClean="0"/>
              <a:t> is an in-class tournament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651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ym typeface="Gill Sans" charset="0"/>
              </a:rPr>
              <a:t>The </a:t>
            </a:r>
            <a:r>
              <a:rPr lang="en-US" dirty="0" smtClean="0">
                <a:sym typeface="Gill Sans" charset="0"/>
              </a:rPr>
              <a:t>Sprint Review</a:t>
            </a:r>
            <a:endParaRPr lang="en-US" dirty="0">
              <a:sym typeface="Gill Sans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28650" eaLnBrk="1" hangingPunct="1">
              <a:lnSpc>
                <a:spcPct val="80000"/>
              </a:lnSpc>
              <a:buFont typeface="Lucida Grande" charset="0"/>
              <a:buChar char="•"/>
              <a:defRPr/>
            </a:pPr>
            <a:r>
              <a:rPr lang="en-US" dirty="0">
                <a:sym typeface="Gill Sans" charset="0"/>
              </a:rPr>
              <a:t>Team presents what it accomplished during the sprint</a:t>
            </a:r>
          </a:p>
          <a:p>
            <a:pPr marL="628650" eaLnBrk="1" hangingPunct="1">
              <a:lnSpc>
                <a:spcPct val="80000"/>
              </a:lnSpc>
              <a:spcBef>
                <a:spcPts val="1350"/>
              </a:spcBef>
              <a:buFont typeface="Lucida Grande" charset="0"/>
              <a:buChar char="•"/>
              <a:defRPr/>
            </a:pPr>
            <a:r>
              <a:rPr lang="en-US" dirty="0">
                <a:sym typeface="Gill Sans" charset="0"/>
              </a:rPr>
              <a:t>Typically takes the form of a demo of new features or underlying architecture</a:t>
            </a:r>
          </a:p>
          <a:p>
            <a:pPr marL="628650" eaLnBrk="1" hangingPunct="1">
              <a:lnSpc>
                <a:spcPct val="80000"/>
              </a:lnSpc>
              <a:spcBef>
                <a:spcPts val="1350"/>
              </a:spcBef>
              <a:buFont typeface="Lucida Grande" charset="0"/>
              <a:buChar char="•"/>
              <a:defRPr/>
            </a:pPr>
            <a:r>
              <a:rPr lang="en-US" dirty="0">
                <a:sym typeface="Gill Sans" charset="0"/>
              </a:rPr>
              <a:t>Informal</a:t>
            </a:r>
          </a:p>
          <a:p>
            <a:pPr marL="937260" lvl="1" eaLnBrk="1" hangingPunct="1">
              <a:lnSpc>
                <a:spcPct val="80000"/>
              </a:lnSpc>
              <a:spcBef>
                <a:spcPts val="1350"/>
              </a:spcBef>
              <a:buFont typeface="Lucida Grande" charset="0"/>
              <a:buChar char="•"/>
              <a:defRPr/>
            </a:pPr>
            <a:r>
              <a:rPr lang="en-US" dirty="0">
                <a:sym typeface="Gill Sans" charset="0"/>
              </a:rPr>
              <a:t>2-hour prep time rule</a:t>
            </a:r>
          </a:p>
          <a:p>
            <a:pPr marL="937260" lvl="1" eaLnBrk="1" hangingPunct="1">
              <a:lnSpc>
                <a:spcPct val="80000"/>
              </a:lnSpc>
              <a:spcBef>
                <a:spcPts val="1350"/>
              </a:spcBef>
              <a:buFont typeface="Lucida Grande" charset="0"/>
              <a:buChar char="•"/>
              <a:defRPr/>
            </a:pPr>
            <a:r>
              <a:rPr lang="en-US" dirty="0">
                <a:sym typeface="Gill Sans" charset="0"/>
              </a:rPr>
              <a:t>No slides</a:t>
            </a:r>
          </a:p>
          <a:p>
            <a:pPr marL="628650" eaLnBrk="1" hangingPunct="1">
              <a:lnSpc>
                <a:spcPct val="80000"/>
              </a:lnSpc>
              <a:spcBef>
                <a:spcPts val="1350"/>
              </a:spcBef>
              <a:buFont typeface="Lucida Grande" charset="0"/>
              <a:buChar char="•"/>
              <a:defRPr/>
            </a:pPr>
            <a:r>
              <a:rPr lang="en-US" dirty="0">
                <a:sym typeface="Gill Sans" charset="0"/>
              </a:rPr>
              <a:t>Whole team participates</a:t>
            </a:r>
          </a:p>
          <a:p>
            <a:pPr marL="628650" eaLnBrk="1" hangingPunct="1">
              <a:lnSpc>
                <a:spcPct val="80000"/>
              </a:lnSpc>
              <a:spcBef>
                <a:spcPts val="1350"/>
              </a:spcBef>
              <a:buFont typeface="Lucida Grande" charset="0"/>
              <a:buChar char="•"/>
              <a:defRPr/>
            </a:pPr>
            <a:r>
              <a:rPr lang="en-US" dirty="0">
                <a:sym typeface="Gill Sans" charset="0"/>
              </a:rPr>
              <a:t>Invite the world</a:t>
            </a:r>
          </a:p>
        </p:txBody>
      </p:sp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1940" y="4686300"/>
            <a:ext cx="2508885" cy="1674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7490" y="3200400"/>
            <a:ext cx="2508885" cy="1674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4079726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Sprint Review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Demonstrate what is working on your product</a:t>
            </a:r>
          </a:p>
          <a:p>
            <a:r>
              <a:rPr lang="en-US" dirty="0" smtClean="0"/>
              <a:t>Product owner declares what is ‘Done’</a:t>
            </a:r>
          </a:p>
          <a:p>
            <a:r>
              <a:rPr lang="en-US" dirty="0" smtClean="0"/>
              <a:t>Stick to the goals of the Sprint.</a:t>
            </a:r>
          </a:p>
          <a:p>
            <a:r>
              <a:rPr lang="en-US" dirty="0" smtClean="0"/>
              <a:t>Add new ideas/tasks to the Product Backlog.  Your team can determine if they should be added to the next Sprint.</a:t>
            </a:r>
          </a:p>
          <a:p>
            <a:r>
              <a:rPr lang="en-US" dirty="0" smtClean="0"/>
              <a:t>If something did not get done, put it on the product backlog.  On Monday your team can determine to place it in the next Sprint.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9799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ym typeface="Gill Sans" charset="0"/>
              </a:rPr>
              <a:t>Sprint </a:t>
            </a:r>
            <a:r>
              <a:rPr lang="en-US" dirty="0" smtClean="0">
                <a:sym typeface="Gill Sans" charset="0"/>
              </a:rPr>
              <a:t>Retrospective</a:t>
            </a:r>
            <a:endParaRPr lang="en-US" dirty="0">
              <a:sym typeface="Gill Sans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8757" y="1440180"/>
            <a:ext cx="9589203" cy="4869180"/>
          </a:xfrm>
        </p:spPr>
        <p:txBody>
          <a:bodyPr/>
          <a:lstStyle/>
          <a:p>
            <a:pPr marL="628650" eaLnBrk="1" hangingPunct="1">
              <a:lnSpc>
                <a:spcPct val="80000"/>
              </a:lnSpc>
            </a:pPr>
            <a:r>
              <a:rPr lang="en-US" altLang="en-US" dirty="0" smtClean="0"/>
              <a:t>Periodically take a look at what is and is not working</a:t>
            </a:r>
          </a:p>
          <a:p>
            <a:pPr marL="628650" eaLnBrk="1" hangingPunct="1">
              <a:lnSpc>
                <a:spcPct val="80000"/>
              </a:lnSpc>
              <a:spcBef>
                <a:spcPts val="1170"/>
              </a:spcBef>
            </a:pPr>
            <a:r>
              <a:rPr lang="en-US" altLang="en-US" dirty="0" smtClean="0"/>
              <a:t>Typically 15–30 minutes</a:t>
            </a:r>
          </a:p>
          <a:p>
            <a:pPr marL="628650" eaLnBrk="1" hangingPunct="1">
              <a:lnSpc>
                <a:spcPct val="80000"/>
              </a:lnSpc>
              <a:spcBef>
                <a:spcPts val="1170"/>
              </a:spcBef>
            </a:pPr>
            <a:r>
              <a:rPr lang="en-US" altLang="en-US" dirty="0" smtClean="0"/>
              <a:t>Done after every sprint</a:t>
            </a:r>
          </a:p>
          <a:p>
            <a:pPr marL="628650" eaLnBrk="1" hangingPunct="1">
              <a:lnSpc>
                <a:spcPct val="80000"/>
              </a:lnSpc>
              <a:spcBef>
                <a:spcPts val="1170"/>
              </a:spcBef>
            </a:pPr>
            <a:r>
              <a:rPr lang="en-US" altLang="en-US" dirty="0" smtClean="0"/>
              <a:t>Whole team participates</a:t>
            </a:r>
          </a:p>
          <a:p>
            <a:pPr marL="937260" lvl="1" eaLnBrk="1" hangingPunct="1">
              <a:lnSpc>
                <a:spcPct val="80000"/>
              </a:lnSpc>
              <a:spcBef>
                <a:spcPts val="1170"/>
              </a:spcBef>
            </a:pPr>
            <a:r>
              <a:rPr lang="en-US" altLang="en-US" dirty="0" err="1" smtClean="0"/>
              <a:t>ScrumMaster</a:t>
            </a:r>
            <a:endParaRPr lang="en-US" altLang="en-US" dirty="0" smtClean="0"/>
          </a:p>
          <a:p>
            <a:pPr marL="937260" lvl="1" eaLnBrk="1" hangingPunct="1">
              <a:lnSpc>
                <a:spcPct val="80000"/>
              </a:lnSpc>
              <a:spcBef>
                <a:spcPts val="1170"/>
              </a:spcBef>
            </a:pPr>
            <a:r>
              <a:rPr lang="en-US" altLang="en-US" dirty="0" smtClean="0"/>
              <a:t>Product owner</a:t>
            </a:r>
          </a:p>
          <a:p>
            <a:pPr marL="937260" lvl="1" eaLnBrk="1" hangingPunct="1">
              <a:lnSpc>
                <a:spcPct val="80000"/>
              </a:lnSpc>
              <a:spcBef>
                <a:spcPts val="1170"/>
              </a:spcBef>
            </a:pPr>
            <a:r>
              <a:rPr lang="en-US" altLang="en-US" dirty="0" smtClean="0"/>
              <a:t>Team</a:t>
            </a:r>
          </a:p>
          <a:p>
            <a:pPr marL="937260" lvl="1" eaLnBrk="1" hangingPunct="1">
              <a:lnSpc>
                <a:spcPct val="80000"/>
              </a:lnSpc>
              <a:spcBef>
                <a:spcPts val="1170"/>
              </a:spcBef>
            </a:pPr>
            <a:r>
              <a:rPr lang="en-US" altLang="en-US" dirty="0" smtClean="0"/>
              <a:t>Possibly customers and others</a:t>
            </a:r>
          </a:p>
        </p:txBody>
      </p:sp>
    </p:spTree>
    <p:extLst>
      <p:ext uri="{BB962C8B-B14F-4D97-AF65-F5344CB8AC3E}">
        <p14:creationId xmlns:p14="http://schemas.microsoft.com/office/powerpoint/2010/main" val="77368911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ym typeface="Gill Sans" charset="0"/>
              </a:rPr>
              <a:t>Sprint Retrospective: Good</a:t>
            </a:r>
            <a:r>
              <a:rPr lang="en-US" dirty="0" smtClean="0">
                <a:sym typeface="Gill Sans" charset="0"/>
              </a:rPr>
              <a:t>/ Bad/ Change</a:t>
            </a:r>
            <a:endParaRPr lang="en-US" dirty="0">
              <a:sym typeface="Gill Sans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32610" y="1440180"/>
            <a:ext cx="8515350" cy="1257300"/>
          </a:xfrm>
        </p:spPr>
        <p:txBody>
          <a:bodyPr/>
          <a:lstStyle/>
          <a:p>
            <a:pPr marL="628650" eaLnBrk="1" hangingPunct="1"/>
            <a:r>
              <a:rPr lang="en-US" altLang="en-US" dirty="0" smtClean="0"/>
              <a:t>Whole team gathers and discusses:</a:t>
            </a:r>
          </a:p>
        </p:txBody>
      </p:sp>
      <p:sp>
        <p:nvSpPr>
          <p:cNvPr id="2" name="AutoShape 3"/>
          <p:cNvSpPr>
            <a:spLocks/>
          </p:cNvSpPr>
          <p:nvPr/>
        </p:nvSpPr>
        <p:spPr bwMode="auto">
          <a:xfrm>
            <a:off x="1206230" y="2537460"/>
            <a:ext cx="5106940" cy="880110"/>
          </a:xfrm>
          <a:prstGeom prst="roundRect">
            <a:avLst>
              <a:gd name="adj" fmla="val 31167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25400">
            <a:solidFill>
              <a:srgbClr val="003C83"/>
            </a:solidFill>
            <a:round/>
            <a:headEnd/>
            <a:tailEnd/>
          </a:ln>
          <a:effectLst>
            <a:outerShdw blurRad="114300" dist="63500" dir="2700000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960120" algn="l"/>
              </a:tabLst>
              <a:defRPr/>
            </a:pPr>
            <a:r>
              <a:rPr lang="en-US" sz="3600" dirty="0" smtClean="0">
                <a:solidFill>
                  <a:srgbClr val="FFFFFF"/>
                </a:solidFill>
                <a:ea typeface="Gill Sans" pitchFamily="80" charset="0"/>
                <a:cs typeface="Gill Sans" pitchFamily="80" charset="0"/>
                <a:sym typeface="Gill Sans" pitchFamily="80" charset="0"/>
              </a:rPr>
              <a:t>What went well.</a:t>
            </a:r>
            <a:endParaRPr lang="en-US" sz="324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ea typeface="Gill Sans" pitchFamily="80" charset="0"/>
              <a:cs typeface="Gill Sans" pitchFamily="80" charset="0"/>
              <a:sym typeface="Gill Sans" pitchFamily="80" charset="0"/>
            </a:endParaRPr>
          </a:p>
        </p:txBody>
      </p:sp>
      <p:sp>
        <p:nvSpPr>
          <p:cNvPr id="33796" name="AutoShape 4"/>
          <p:cNvSpPr>
            <a:spLocks/>
          </p:cNvSpPr>
          <p:nvPr/>
        </p:nvSpPr>
        <p:spPr bwMode="auto">
          <a:xfrm>
            <a:off x="2675647" y="3691890"/>
            <a:ext cx="5076487" cy="880110"/>
          </a:xfrm>
          <a:prstGeom prst="roundRect">
            <a:avLst>
              <a:gd name="adj" fmla="val 31167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25400">
            <a:solidFill>
              <a:srgbClr val="003C83"/>
            </a:solidFill>
            <a:round/>
            <a:headEnd/>
            <a:tailEnd/>
          </a:ln>
          <a:effectLst>
            <a:outerShdw blurRad="114300" dist="63500" dir="2700000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960120" algn="l"/>
              </a:tabLst>
              <a:defRPr/>
            </a:pPr>
            <a:r>
              <a:rPr lang="en-US" sz="3600" dirty="0" smtClean="0">
                <a:solidFill>
                  <a:srgbClr val="FFFFFF"/>
                </a:solidFill>
                <a:ea typeface="Gill Sans" pitchFamily="80" charset="0"/>
                <a:cs typeface="Gill Sans" pitchFamily="80" charset="0"/>
                <a:sym typeface="Gill Sans" pitchFamily="80" charset="0"/>
              </a:rPr>
              <a:t>What did not go well.</a:t>
            </a:r>
            <a:endParaRPr lang="en-US" sz="3600" dirty="0">
              <a:solidFill>
                <a:srgbClr val="FFFFFF"/>
              </a:solidFill>
              <a:ea typeface="Gill Sans" pitchFamily="80" charset="0"/>
              <a:cs typeface="Gill Sans" pitchFamily="80" charset="0"/>
              <a:sym typeface="Gill Sans" pitchFamily="80" charset="0"/>
            </a:endParaRPr>
          </a:p>
        </p:txBody>
      </p:sp>
      <p:sp>
        <p:nvSpPr>
          <p:cNvPr id="33797" name="AutoShape 5"/>
          <p:cNvSpPr>
            <a:spLocks/>
          </p:cNvSpPr>
          <p:nvPr/>
        </p:nvSpPr>
        <p:spPr bwMode="auto">
          <a:xfrm>
            <a:off x="5867399" y="4754880"/>
            <a:ext cx="5261043" cy="880110"/>
          </a:xfrm>
          <a:prstGeom prst="roundRect">
            <a:avLst>
              <a:gd name="adj" fmla="val 31167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25400">
            <a:solidFill>
              <a:srgbClr val="003C83"/>
            </a:solidFill>
            <a:round/>
            <a:headEnd/>
            <a:tailEnd/>
          </a:ln>
          <a:effectLst>
            <a:outerShdw blurRad="114300" dist="63500" dir="2700000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960120" algn="l"/>
              </a:tabLst>
              <a:defRPr/>
            </a:pPr>
            <a:r>
              <a:rPr lang="en-US" sz="3600" dirty="0" smtClean="0">
                <a:solidFill>
                  <a:srgbClr val="FFFFFF"/>
                </a:solidFill>
                <a:ea typeface="Gill Sans" pitchFamily="80" charset="0"/>
                <a:cs typeface="Gill Sans" pitchFamily="80" charset="0"/>
                <a:sym typeface="Gill Sans" pitchFamily="80" charset="0"/>
              </a:rPr>
              <a:t>What should change</a:t>
            </a:r>
            <a:endParaRPr lang="en-US" sz="324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ea typeface="Gill Sans" pitchFamily="80" charset="0"/>
              <a:cs typeface="Gill Sans" pitchFamily="80" charset="0"/>
              <a:sym typeface="Gill Sans" pitchFamily="80" charset="0"/>
            </a:endParaRPr>
          </a:p>
        </p:txBody>
      </p:sp>
      <p:grpSp>
        <p:nvGrpSpPr>
          <p:cNvPr id="63494" name="Group 6"/>
          <p:cNvGrpSpPr>
            <a:grpSpLocks/>
          </p:cNvGrpSpPr>
          <p:nvPr/>
        </p:nvGrpSpPr>
        <p:grpSpPr bwMode="auto">
          <a:xfrm>
            <a:off x="58489" y="4044984"/>
            <a:ext cx="2788920" cy="2108835"/>
            <a:chOff x="0" y="0"/>
            <a:chExt cx="1951" cy="1476"/>
          </a:xfrm>
        </p:grpSpPr>
        <p:pic>
          <p:nvPicPr>
            <p:cNvPr id="63495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951" cy="1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3496" name="Rectangle 8"/>
            <p:cNvSpPr>
              <a:spLocks/>
            </p:cNvSpPr>
            <p:nvPr/>
          </p:nvSpPr>
          <p:spPr bwMode="auto">
            <a:xfrm>
              <a:off x="102" y="144"/>
              <a:ext cx="1576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 sz="3200">
                  <a:solidFill>
                    <a:srgbClr val="000000"/>
                  </a:solidFill>
                  <a:latin typeface="Gill Sans" pitchFamily="1" charset="0"/>
                  <a:ea typeface="ヒラギノ角ゴ Pro W3" pitchFamily="1" charset="-128"/>
                  <a:sym typeface="Gill Sans" pitchFamily="1" charset="0"/>
                </a:defRPr>
              </a:lvl1pPr>
              <a:lvl2pPr marL="742950" indent="-285750" eaLnBrk="0" hangingPunct="0">
                <a:defRPr sz="3200">
                  <a:solidFill>
                    <a:srgbClr val="000000"/>
                  </a:solidFill>
                  <a:latin typeface="Gill Sans" pitchFamily="1" charset="0"/>
                  <a:ea typeface="ヒラギノ角ゴ Pro W3" pitchFamily="1" charset="-128"/>
                  <a:sym typeface="Gill Sans" pitchFamily="1" charset="0"/>
                </a:defRPr>
              </a:lvl2pPr>
              <a:lvl3pPr marL="1143000" indent="-228600" eaLnBrk="0" hangingPunct="0">
                <a:defRPr sz="3200">
                  <a:solidFill>
                    <a:srgbClr val="000000"/>
                  </a:solidFill>
                  <a:latin typeface="Gill Sans" pitchFamily="1" charset="0"/>
                  <a:ea typeface="ヒラギノ角ゴ Pro W3" pitchFamily="1" charset="-128"/>
                  <a:sym typeface="Gill Sans" pitchFamily="1" charset="0"/>
                </a:defRPr>
              </a:lvl3pPr>
              <a:lvl4pPr marL="1600200" indent="-228600" eaLnBrk="0" hangingPunct="0">
                <a:defRPr sz="3200">
                  <a:solidFill>
                    <a:srgbClr val="000000"/>
                  </a:solidFill>
                  <a:latin typeface="Gill Sans" pitchFamily="1" charset="0"/>
                  <a:ea typeface="ヒラギノ角ゴ Pro W3" pitchFamily="1" charset="-128"/>
                  <a:sym typeface="Gill Sans" pitchFamily="1" charset="0"/>
                </a:defRPr>
              </a:lvl4pPr>
              <a:lvl5pPr marL="2057400" indent="-228600" eaLnBrk="0" hangingPunct="0">
                <a:defRPr sz="3200">
                  <a:solidFill>
                    <a:srgbClr val="000000"/>
                  </a:solidFill>
                  <a:latin typeface="Gill Sans" pitchFamily="1" charset="0"/>
                  <a:ea typeface="ヒラギノ角ゴ Pro W3" pitchFamily="1" charset="-128"/>
                  <a:sym typeface="Gill Sans" pitchFamily="1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itchFamily="1" charset="0"/>
                  <a:ea typeface="ヒラギノ角ゴ Pro W3" pitchFamily="1" charset="-128"/>
                  <a:sym typeface="Gill Sans" pitchFamily="1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itchFamily="1" charset="0"/>
                  <a:ea typeface="ヒラギノ角ゴ Pro W3" pitchFamily="1" charset="-128"/>
                  <a:sym typeface="Gill Sans" pitchFamily="1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itchFamily="1" charset="0"/>
                  <a:ea typeface="ヒラギノ角ゴ Pro W3" pitchFamily="1" charset="-128"/>
                  <a:sym typeface="Gill Sans" pitchFamily="1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pitchFamily="1" charset="0"/>
                  <a:ea typeface="ヒラギノ角ゴ Pro W3" pitchFamily="1" charset="-128"/>
                  <a:sym typeface="Gill Sans" pitchFamily="1" charset="0"/>
                </a:defRPr>
              </a:lvl9pPr>
            </a:lstStyle>
            <a:p>
              <a:pPr algn="ctr" eaLnBrk="1" fontAlgn="base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340" dirty="0">
                  <a:solidFill>
                    <a:srgbClr val="FF0000"/>
                  </a:solidFill>
                  <a:latin typeface="Comic Sans MS" panose="030F0702030302020204" pitchFamily="66" charset="0"/>
                  <a:sym typeface="Comic Sans MS" panose="030F0702030302020204" pitchFamily="66" charset="0"/>
                </a:rPr>
                <a:t>This is just one of many ways to do a sprint retrospective.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52913533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3796" grpId="0" animBg="1"/>
      <p:bldP spid="3379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AutoShape 1"/>
          <p:cNvSpPr>
            <a:spLocks/>
          </p:cNvSpPr>
          <p:nvPr/>
        </p:nvSpPr>
        <p:spPr bwMode="auto">
          <a:xfrm>
            <a:off x="3741420" y="811530"/>
            <a:ext cx="4583430" cy="5417820"/>
          </a:xfrm>
          <a:prstGeom prst="roundRect">
            <a:avLst>
              <a:gd name="adj" fmla="val 5981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25400">
            <a:solidFill>
              <a:srgbClr val="003C83"/>
            </a:solidFill>
            <a:round/>
            <a:headEnd/>
            <a:tailEnd/>
          </a:ln>
          <a:effectLst>
            <a:outerShdw blurRad="114300" dist="63500" dir="2700000" algn="ctr" rotWithShape="0">
              <a:schemeClr val="bg2">
                <a:alpha val="29999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80">
              <a:solidFill>
                <a:srgbClr val="000000"/>
              </a:solidFill>
              <a:sym typeface="Gill Sans" pitchFamily="80" charset="0"/>
            </a:endParaRPr>
          </a:p>
        </p:txBody>
      </p:sp>
      <p:sp>
        <p:nvSpPr>
          <p:cNvPr id="51202" name="Rectangle 2"/>
          <p:cNvSpPr>
            <a:spLocks/>
          </p:cNvSpPr>
          <p:nvPr/>
        </p:nvSpPr>
        <p:spPr bwMode="auto">
          <a:xfrm>
            <a:off x="4164330" y="811530"/>
            <a:ext cx="3143250" cy="537210"/>
          </a:xfrm>
          <a:prstGeom prst="rect">
            <a:avLst/>
          </a:prstGeom>
          <a:solidFill>
            <a:srgbClr val="003C8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880"/>
          </a:p>
        </p:txBody>
      </p:sp>
      <p:sp>
        <p:nvSpPr>
          <p:cNvPr id="51203" name="AutoShape 3"/>
          <p:cNvSpPr>
            <a:spLocks/>
          </p:cNvSpPr>
          <p:nvPr/>
        </p:nvSpPr>
        <p:spPr bwMode="auto">
          <a:xfrm>
            <a:off x="3729990" y="811530"/>
            <a:ext cx="445770" cy="411480"/>
          </a:xfrm>
          <a:custGeom>
            <a:avLst/>
            <a:gdLst>
              <a:gd name="T0" fmla="*/ 7221474 w 21600"/>
              <a:gd name="T1" fmla="*/ 29125 h 21600"/>
              <a:gd name="T2" fmla="*/ 7361 w 21600"/>
              <a:gd name="T3" fmla="*/ 6330633 h 21600"/>
              <a:gd name="T4" fmla="*/ 0 w 21600"/>
              <a:gd name="T5" fmla="*/ 9677400 h 21600"/>
              <a:gd name="T6" fmla="*/ 11357504 w 21600"/>
              <a:gd name="T7" fmla="*/ 9677400 h 21600"/>
              <a:gd name="T8" fmla="*/ 11357504 w 21600"/>
              <a:gd name="T9" fmla="*/ 0 h 21600"/>
              <a:gd name="T10" fmla="*/ 7221474 w 21600"/>
              <a:gd name="T11" fmla="*/ 29125 h 21600"/>
              <a:gd name="T12" fmla="*/ 7221474 w 21600"/>
              <a:gd name="T13" fmla="*/ 29125 h 21600"/>
              <a:gd name="T14" fmla="*/ 7221474 w 21600"/>
              <a:gd name="T15" fmla="*/ 2912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00" h="21600">
                <a:moveTo>
                  <a:pt x="13734" y="65"/>
                </a:moveTo>
                <a:cubicBezTo>
                  <a:pt x="4547" y="550"/>
                  <a:pt x="111" y="6203"/>
                  <a:pt x="14" y="14130"/>
                </a:cubicBezTo>
                <a:cubicBezTo>
                  <a:pt x="9" y="16620"/>
                  <a:pt x="5" y="19110"/>
                  <a:pt x="0" y="21600"/>
                </a:cubicBezTo>
                <a:cubicBezTo>
                  <a:pt x="7200" y="21600"/>
                  <a:pt x="14400" y="21600"/>
                  <a:pt x="21600" y="21600"/>
                </a:cubicBezTo>
                <a:cubicBezTo>
                  <a:pt x="21600" y="14400"/>
                  <a:pt x="21600" y="7200"/>
                  <a:pt x="21600" y="0"/>
                </a:cubicBezTo>
                <a:cubicBezTo>
                  <a:pt x="18978" y="22"/>
                  <a:pt x="16356" y="43"/>
                  <a:pt x="13734" y="65"/>
                </a:cubicBezTo>
                <a:cubicBezTo>
                  <a:pt x="13734" y="65"/>
                  <a:pt x="13734" y="65"/>
                  <a:pt x="13734" y="65"/>
                </a:cubicBezTo>
                <a:cubicBezTo>
                  <a:pt x="13734" y="65"/>
                  <a:pt x="13734" y="65"/>
                  <a:pt x="13734" y="65"/>
                </a:cubicBezTo>
              </a:path>
            </a:pathLst>
          </a:custGeom>
          <a:solidFill>
            <a:srgbClr val="003C8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80">
              <a:solidFill>
                <a:srgbClr val="000000"/>
              </a:solidFill>
              <a:sym typeface="Gill Sans" charset="0"/>
            </a:endParaRPr>
          </a:p>
        </p:txBody>
      </p:sp>
      <p:sp>
        <p:nvSpPr>
          <p:cNvPr id="51204" name="Rectangle 4"/>
          <p:cNvSpPr>
            <a:spLocks/>
          </p:cNvSpPr>
          <p:nvPr/>
        </p:nvSpPr>
        <p:spPr bwMode="auto">
          <a:xfrm>
            <a:off x="3729990" y="1120140"/>
            <a:ext cx="560070" cy="228600"/>
          </a:xfrm>
          <a:prstGeom prst="rect">
            <a:avLst/>
          </a:prstGeom>
          <a:solidFill>
            <a:srgbClr val="003C8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880"/>
          </a:p>
        </p:txBody>
      </p:sp>
      <p:grpSp>
        <p:nvGrpSpPr>
          <p:cNvPr id="51205" name="Group 5"/>
          <p:cNvGrpSpPr>
            <a:grpSpLocks/>
          </p:cNvGrpSpPr>
          <p:nvPr/>
        </p:nvGrpSpPr>
        <p:grpSpPr bwMode="auto">
          <a:xfrm>
            <a:off x="7136130" y="811530"/>
            <a:ext cx="560070" cy="537210"/>
            <a:chOff x="0" y="0"/>
            <a:chExt cx="392" cy="376"/>
          </a:xfrm>
        </p:grpSpPr>
        <p:sp>
          <p:nvSpPr>
            <p:cNvPr id="51237" name="AutoShape 6"/>
            <p:cNvSpPr>
              <a:spLocks/>
            </p:cNvSpPr>
            <p:nvPr/>
          </p:nvSpPr>
          <p:spPr bwMode="auto">
            <a:xfrm rot="10800000">
              <a:off x="80" y="88"/>
              <a:ext cx="312" cy="288"/>
            </a:xfrm>
            <a:custGeom>
              <a:avLst/>
              <a:gdLst>
                <a:gd name="T0" fmla="*/ 3 w 21600"/>
                <a:gd name="T1" fmla="*/ 0 h 21600"/>
                <a:gd name="T2" fmla="*/ 0 w 21600"/>
                <a:gd name="T3" fmla="*/ 3 h 21600"/>
                <a:gd name="T4" fmla="*/ 0 w 21600"/>
                <a:gd name="T5" fmla="*/ 4 h 21600"/>
                <a:gd name="T6" fmla="*/ 5 w 21600"/>
                <a:gd name="T7" fmla="*/ 4 h 21600"/>
                <a:gd name="T8" fmla="*/ 5 w 21600"/>
                <a:gd name="T9" fmla="*/ 0 h 21600"/>
                <a:gd name="T10" fmla="*/ 3 w 21600"/>
                <a:gd name="T11" fmla="*/ 0 h 21600"/>
                <a:gd name="T12" fmla="*/ 3 w 21600"/>
                <a:gd name="T13" fmla="*/ 0 h 21600"/>
                <a:gd name="T14" fmla="*/ 3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1600" h="21600">
                  <a:moveTo>
                    <a:pt x="13734" y="65"/>
                  </a:moveTo>
                  <a:cubicBezTo>
                    <a:pt x="4547" y="550"/>
                    <a:pt x="111" y="6203"/>
                    <a:pt x="14" y="14130"/>
                  </a:cubicBezTo>
                  <a:cubicBezTo>
                    <a:pt x="9" y="16620"/>
                    <a:pt x="5" y="19110"/>
                    <a:pt x="0" y="21600"/>
                  </a:cubicBezTo>
                  <a:cubicBezTo>
                    <a:pt x="7200" y="21600"/>
                    <a:pt x="14400" y="21600"/>
                    <a:pt x="21600" y="21600"/>
                  </a:cubicBezTo>
                  <a:cubicBezTo>
                    <a:pt x="21600" y="14400"/>
                    <a:pt x="21600" y="7200"/>
                    <a:pt x="21600" y="0"/>
                  </a:cubicBezTo>
                  <a:cubicBezTo>
                    <a:pt x="18978" y="22"/>
                    <a:pt x="16356" y="43"/>
                    <a:pt x="13734" y="65"/>
                  </a:cubicBezTo>
                  <a:cubicBezTo>
                    <a:pt x="13734" y="65"/>
                    <a:pt x="13734" y="65"/>
                    <a:pt x="13734" y="65"/>
                  </a:cubicBezTo>
                  <a:cubicBezTo>
                    <a:pt x="13734" y="65"/>
                    <a:pt x="13734" y="65"/>
                    <a:pt x="13734" y="65"/>
                  </a:cubicBezTo>
                </a:path>
              </a:pathLst>
            </a:custGeom>
            <a:solidFill>
              <a:srgbClr val="003C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80">
                <a:solidFill>
                  <a:srgbClr val="000000"/>
                </a:solidFill>
                <a:sym typeface="Gill Sans" charset="0"/>
              </a:endParaRPr>
            </a:p>
          </p:txBody>
        </p:sp>
        <p:sp>
          <p:nvSpPr>
            <p:cNvPr id="51238" name="Rectangle 7"/>
            <p:cNvSpPr>
              <a:spLocks/>
            </p:cNvSpPr>
            <p:nvPr/>
          </p:nvSpPr>
          <p:spPr bwMode="auto">
            <a:xfrm>
              <a:off x="0" y="0"/>
              <a:ext cx="392" cy="160"/>
            </a:xfrm>
            <a:prstGeom prst="rect">
              <a:avLst/>
            </a:prstGeom>
            <a:solidFill>
              <a:srgbClr val="003C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1pPr>
              <a:lvl2pPr marL="742950" indent="-285750" eaLnBrk="0" hangingPunct="0"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2pPr>
              <a:lvl3pPr marL="1143000" indent="-228600" eaLnBrk="0" hangingPunct="0"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3pPr>
              <a:lvl4pPr marL="1600200" indent="-228600" eaLnBrk="0" hangingPunct="0"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4pPr>
              <a:lvl5pPr marL="2057400" indent="-228600" eaLnBrk="0" hangingPunct="0"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 sz="2880"/>
            </a:p>
          </p:txBody>
        </p:sp>
      </p:grpSp>
      <p:sp>
        <p:nvSpPr>
          <p:cNvPr id="51206" name="Rectangle 8"/>
          <p:cNvSpPr>
            <a:spLocks/>
          </p:cNvSpPr>
          <p:nvPr/>
        </p:nvSpPr>
        <p:spPr bwMode="auto">
          <a:xfrm>
            <a:off x="3878580" y="811530"/>
            <a:ext cx="3817620" cy="502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45720" rIns="45720" bIns="45720"/>
          <a:lstStyle>
            <a:lvl1pPr eaLnBrk="0" hangingPunct="0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1pPr>
            <a:lvl2pPr marL="742950" indent="-285750" eaLnBrk="0" hangingPunct="0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2pPr>
            <a:lvl3pPr marL="1143000" indent="-228600" eaLnBrk="0" hangingPunct="0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3pPr>
            <a:lvl4pPr marL="1600200" indent="-228600" eaLnBrk="0" hangingPunct="0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4pPr>
            <a:lvl5pPr marL="2057400" indent="-228600" eaLnBrk="0" hangingPunct="0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520">
                <a:solidFill>
                  <a:srgbClr val="FFFFFF"/>
                </a:solidFill>
              </a:rPr>
              <a:t>Sprint planning meeting</a:t>
            </a:r>
          </a:p>
        </p:txBody>
      </p:sp>
      <p:grpSp>
        <p:nvGrpSpPr>
          <p:cNvPr id="27657" name="Group 9"/>
          <p:cNvGrpSpPr>
            <a:grpSpLocks/>
          </p:cNvGrpSpPr>
          <p:nvPr/>
        </p:nvGrpSpPr>
        <p:grpSpPr bwMode="auto">
          <a:xfrm>
            <a:off x="3970020" y="1531620"/>
            <a:ext cx="4194810" cy="1680210"/>
            <a:chOff x="0" y="0"/>
            <a:chExt cx="2936" cy="1176"/>
          </a:xfrm>
        </p:grpSpPr>
        <p:sp>
          <p:nvSpPr>
            <p:cNvPr id="27658" name="AutoShape 10"/>
            <p:cNvSpPr>
              <a:spLocks/>
            </p:cNvSpPr>
            <p:nvPr/>
          </p:nvSpPr>
          <p:spPr bwMode="auto">
            <a:xfrm>
              <a:off x="0" y="0"/>
              <a:ext cx="2936" cy="1176"/>
            </a:xfrm>
            <a:prstGeom prst="roundRect">
              <a:avLst>
                <a:gd name="adj" fmla="val 16324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25400">
              <a:solidFill>
                <a:srgbClr val="00531C"/>
              </a:solidFill>
              <a:round/>
              <a:headEnd/>
              <a:tailEnd/>
            </a:ln>
            <a:effectLst>
              <a:outerShdw blurRad="114300" dist="63500" dir="2700000" algn="ctr" rotWithShape="0">
                <a:schemeClr val="bg2">
                  <a:alpha val="29999"/>
                </a:schemeClr>
              </a:outerShdw>
            </a:effec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80">
                <a:solidFill>
                  <a:srgbClr val="000000"/>
                </a:solidFill>
                <a:sym typeface="Gill Sans" pitchFamily="80" charset="0"/>
              </a:endParaRPr>
            </a:p>
          </p:txBody>
        </p:sp>
        <p:sp>
          <p:nvSpPr>
            <p:cNvPr id="51232" name="Rectangle 11"/>
            <p:cNvSpPr>
              <a:spLocks/>
            </p:cNvSpPr>
            <p:nvPr/>
          </p:nvSpPr>
          <p:spPr bwMode="auto">
            <a:xfrm>
              <a:off x="304" y="0"/>
              <a:ext cx="1432" cy="288"/>
            </a:xfrm>
            <a:prstGeom prst="rect">
              <a:avLst/>
            </a:prstGeom>
            <a:solidFill>
              <a:srgbClr val="0053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1pPr>
              <a:lvl2pPr marL="742950" indent="-285750" eaLnBrk="0" hangingPunct="0"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2pPr>
              <a:lvl3pPr marL="1143000" indent="-228600" eaLnBrk="0" hangingPunct="0"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3pPr>
              <a:lvl4pPr marL="1600200" indent="-228600" eaLnBrk="0" hangingPunct="0"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4pPr>
              <a:lvl5pPr marL="2057400" indent="-228600" eaLnBrk="0" hangingPunct="0"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 sz="2880"/>
            </a:p>
          </p:txBody>
        </p:sp>
        <p:sp>
          <p:nvSpPr>
            <p:cNvPr id="51233" name="AutoShape 12"/>
            <p:cNvSpPr>
              <a:spLocks/>
            </p:cNvSpPr>
            <p:nvPr/>
          </p:nvSpPr>
          <p:spPr bwMode="auto">
            <a:xfrm rot="10800000">
              <a:off x="1656" y="0"/>
              <a:ext cx="312" cy="288"/>
            </a:xfrm>
            <a:custGeom>
              <a:avLst/>
              <a:gdLst>
                <a:gd name="T0" fmla="*/ 3 w 21600"/>
                <a:gd name="T1" fmla="*/ 0 h 21600"/>
                <a:gd name="T2" fmla="*/ 0 w 21600"/>
                <a:gd name="T3" fmla="*/ 3 h 21600"/>
                <a:gd name="T4" fmla="*/ 0 w 21600"/>
                <a:gd name="T5" fmla="*/ 4 h 21600"/>
                <a:gd name="T6" fmla="*/ 5 w 21600"/>
                <a:gd name="T7" fmla="*/ 4 h 21600"/>
                <a:gd name="T8" fmla="*/ 5 w 21600"/>
                <a:gd name="T9" fmla="*/ 0 h 21600"/>
                <a:gd name="T10" fmla="*/ 3 w 21600"/>
                <a:gd name="T11" fmla="*/ 0 h 21600"/>
                <a:gd name="T12" fmla="*/ 3 w 21600"/>
                <a:gd name="T13" fmla="*/ 0 h 21600"/>
                <a:gd name="T14" fmla="*/ 3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1600" h="21600">
                  <a:moveTo>
                    <a:pt x="13734" y="65"/>
                  </a:moveTo>
                  <a:cubicBezTo>
                    <a:pt x="4547" y="550"/>
                    <a:pt x="111" y="6203"/>
                    <a:pt x="14" y="14130"/>
                  </a:cubicBezTo>
                  <a:cubicBezTo>
                    <a:pt x="9" y="16620"/>
                    <a:pt x="5" y="19110"/>
                    <a:pt x="0" y="21600"/>
                  </a:cubicBezTo>
                  <a:cubicBezTo>
                    <a:pt x="7200" y="21600"/>
                    <a:pt x="14400" y="21600"/>
                    <a:pt x="21600" y="21600"/>
                  </a:cubicBezTo>
                  <a:cubicBezTo>
                    <a:pt x="21600" y="14400"/>
                    <a:pt x="21600" y="7200"/>
                    <a:pt x="21600" y="0"/>
                  </a:cubicBezTo>
                  <a:cubicBezTo>
                    <a:pt x="18978" y="22"/>
                    <a:pt x="16356" y="43"/>
                    <a:pt x="13734" y="65"/>
                  </a:cubicBezTo>
                  <a:cubicBezTo>
                    <a:pt x="13734" y="65"/>
                    <a:pt x="13734" y="65"/>
                    <a:pt x="13734" y="65"/>
                  </a:cubicBezTo>
                  <a:cubicBezTo>
                    <a:pt x="13734" y="65"/>
                    <a:pt x="13734" y="65"/>
                    <a:pt x="13734" y="65"/>
                  </a:cubicBezTo>
                </a:path>
              </a:pathLst>
            </a:custGeom>
            <a:solidFill>
              <a:srgbClr val="0053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80">
                <a:solidFill>
                  <a:srgbClr val="000000"/>
                </a:solidFill>
                <a:sym typeface="Gill Sans" charset="0"/>
              </a:endParaRPr>
            </a:p>
          </p:txBody>
        </p:sp>
        <p:sp>
          <p:nvSpPr>
            <p:cNvPr id="51234" name="AutoShape 13"/>
            <p:cNvSpPr>
              <a:spLocks/>
            </p:cNvSpPr>
            <p:nvPr/>
          </p:nvSpPr>
          <p:spPr bwMode="auto">
            <a:xfrm>
              <a:off x="0" y="0"/>
              <a:ext cx="312" cy="288"/>
            </a:xfrm>
            <a:custGeom>
              <a:avLst/>
              <a:gdLst>
                <a:gd name="T0" fmla="*/ 3 w 21600"/>
                <a:gd name="T1" fmla="*/ 0 h 21600"/>
                <a:gd name="T2" fmla="*/ 0 w 21600"/>
                <a:gd name="T3" fmla="*/ 3 h 21600"/>
                <a:gd name="T4" fmla="*/ 0 w 21600"/>
                <a:gd name="T5" fmla="*/ 4 h 21600"/>
                <a:gd name="T6" fmla="*/ 5 w 21600"/>
                <a:gd name="T7" fmla="*/ 4 h 21600"/>
                <a:gd name="T8" fmla="*/ 5 w 21600"/>
                <a:gd name="T9" fmla="*/ 0 h 21600"/>
                <a:gd name="T10" fmla="*/ 3 w 21600"/>
                <a:gd name="T11" fmla="*/ 0 h 21600"/>
                <a:gd name="T12" fmla="*/ 3 w 21600"/>
                <a:gd name="T13" fmla="*/ 0 h 21600"/>
                <a:gd name="T14" fmla="*/ 3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1600" h="21600">
                  <a:moveTo>
                    <a:pt x="13734" y="65"/>
                  </a:moveTo>
                  <a:cubicBezTo>
                    <a:pt x="4547" y="550"/>
                    <a:pt x="111" y="6203"/>
                    <a:pt x="14" y="14130"/>
                  </a:cubicBezTo>
                  <a:cubicBezTo>
                    <a:pt x="9" y="16620"/>
                    <a:pt x="5" y="19110"/>
                    <a:pt x="0" y="21600"/>
                  </a:cubicBezTo>
                  <a:cubicBezTo>
                    <a:pt x="7200" y="21600"/>
                    <a:pt x="14400" y="21600"/>
                    <a:pt x="21600" y="21600"/>
                  </a:cubicBezTo>
                  <a:cubicBezTo>
                    <a:pt x="21600" y="14400"/>
                    <a:pt x="21600" y="7200"/>
                    <a:pt x="21600" y="0"/>
                  </a:cubicBezTo>
                  <a:cubicBezTo>
                    <a:pt x="18978" y="22"/>
                    <a:pt x="16356" y="43"/>
                    <a:pt x="13734" y="65"/>
                  </a:cubicBezTo>
                  <a:cubicBezTo>
                    <a:pt x="13734" y="65"/>
                    <a:pt x="13734" y="65"/>
                    <a:pt x="13734" y="65"/>
                  </a:cubicBezTo>
                  <a:cubicBezTo>
                    <a:pt x="13734" y="65"/>
                    <a:pt x="13734" y="65"/>
                    <a:pt x="13734" y="65"/>
                  </a:cubicBezTo>
                </a:path>
              </a:pathLst>
            </a:custGeom>
            <a:solidFill>
              <a:srgbClr val="0053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80">
                <a:solidFill>
                  <a:srgbClr val="000000"/>
                </a:solidFill>
                <a:sym typeface="Gill Sans" charset="0"/>
              </a:endParaRPr>
            </a:p>
          </p:txBody>
        </p:sp>
        <p:sp>
          <p:nvSpPr>
            <p:cNvPr id="51235" name="Rectangle 14"/>
            <p:cNvSpPr>
              <a:spLocks/>
            </p:cNvSpPr>
            <p:nvPr/>
          </p:nvSpPr>
          <p:spPr bwMode="auto">
            <a:xfrm>
              <a:off x="104" y="0"/>
              <a:ext cx="1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720" tIns="45720" rIns="45720" bIns="45720"/>
            <a:lstStyle>
              <a:lvl1pPr eaLnBrk="0" hangingPunct="0">
                <a:tabLst>
                  <a:tab pos="1066800" algn="l"/>
                </a:tabLs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1pPr>
              <a:lvl2pPr marL="742950" indent="-285750" eaLnBrk="0" hangingPunct="0">
                <a:tabLst>
                  <a:tab pos="1066800" algn="l"/>
                </a:tabLs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2pPr>
              <a:lvl3pPr marL="1143000" indent="-228600" eaLnBrk="0" hangingPunct="0">
                <a:tabLst>
                  <a:tab pos="1066800" algn="l"/>
                </a:tabLs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3pPr>
              <a:lvl4pPr marL="1600200" indent="-228600" eaLnBrk="0" hangingPunct="0">
                <a:tabLst>
                  <a:tab pos="1066800" algn="l"/>
                </a:tabLs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4pPr>
              <a:lvl5pPr marL="2057400" indent="-228600" eaLnBrk="0" hangingPunct="0">
                <a:tabLst>
                  <a:tab pos="1066800" algn="l"/>
                </a:tabLs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66800" algn="l"/>
                </a:tabLs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66800" algn="l"/>
                </a:tabLs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66800" algn="l"/>
                </a:tabLs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66800" algn="l"/>
                </a:tabLs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60">
                  <a:solidFill>
                    <a:srgbClr val="FFFFFF"/>
                  </a:solidFill>
                </a:rPr>
                <a:t>Sprint prioritization</a:t>
              </a:r>
            </a:p>
          </p:txBody>
        </p:sp>
        <p:sp>
          <p:nvSpPr>
            <p:cNvPr id="51236" name="Rectangle 15"/>
            <p:cNvSpPr>
              <a:spLocks/>
            </p:cNvSpPr>
            <p:nvPr/>
          </p:nvSpPr>
          <p:spPr bwMode="auto">
            <a:xfrm>
              <a:off x="40" y="336"/>
              <a:ext cx="2720" cy="7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720" tIns="45720" rIns="45720" bIns="45720"/>
            <a:lstStyle>
              <a:lvl1pPr marL="280988" indent="-280988" eaLnBrk="0" hangingPunct="0">
                <a:tabLst>
                  <a:tab pos="1066800" algn="l"/>
                </a:tabLs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1pPr>
              <a:lvl2pPr marL="742950" indent="-285750" eaLnBrk="0" hangingPunct="0">
                <a:tabLst>
                  <a:tab pos="1066800" algn="l"/>
                </a:tabLs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2pPr>
              <a:lvl3pPr marL="1143000" indent="-228600" eaLnBrk="0" hangingPunct="0">
                <a:tabLst>
                  <a:tab pos="1066800" algn="l"/>
                </a:tabLs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3pPr>
              <a:lvl4pPr marL="1600200" indent="-228600" eaLnBrk="0" hangingPunct="0">
                <a:tabLst>
                  <a:tab pos="1066800" algn="l"/>
                </a:tabLs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4pPr>
              <a:lvl5pPr marL="2057400" indent="-228600" eaLnBrk="0" hangingPunct="0">
                <a:tabLst>
                  <a:tab pos="1066800" algn="l"/>
                </a:tabLs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66800" algn="l"/>
                </a:tabLs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66800" algn="l"/>
                </a:tabLs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66800" algn="l"/>
                </a:tabLs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66800" algn="l"/>
                </a:tabLs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25000"/>
                <a:buFont typeface="Gill Sans" charset="0"/>
                <a:buChar char="•"/>
              </a:pPr>
              <a:r>
                <a:rPr lang="en-US" altLang="en-US" sz="2070">
                  <a:solidFill>
                    <a:srgbClr val="FFFFFF"/>
                  </a:solidFill>
                </a:rPr>
                <a:t>Analyze and evaluate product backlog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25000"/>
                <a:buFont typeface="Gill Sans" charset="0"/>
                <a:buChar char="•"/>
              </a:pPr>
              <a:r>
                <a:rPr lang="en-US" altLang="en-US" sz="2070">
                  <a:solidFill>
                    <a:srgbClr val="FFFFFF"/>
                  </a:solidFill>
                </a:rPr>
                <a:t>Select sprint goal</a:t>
              </a:r>
            </a:p>
          </p:txBody>
        </p:sp>
      </p:grpSp>
      <p:grpSp>
        <p:nvGrpSpPr>
          <p:cNvPr id="27664" name="Group 16"/>
          <p:cNvGrpSpPr>
            <a:grpSpLocks/>
          </p:cNvGrpSpPr>
          <p:nvPr/>
        </p:nvGrpSpPr>
        <p:grpSpPr bwMode="auto">
          <a:xfrm>
            <a:off x="3970020" y="3371850"/>
            <a:ext cx="4194810" cy="2640330"/>
            <a:chOff x="0" y="0"/>
            <a:chExt cx="2936" cy="1848"/>
          </a:xfrm>
        </p:grpSpPr>
        <p:sp>
          <p:nvSpPr>
            <p:cNvPr id="27665" name="AutoShape 17"/>
            <p:cNvSpPr>
              <a:spLocks/>
            </p:cNvSpPr>
            <p:nvPr/>
          </p:nvSpPr>
          <p:spPr bwMode="auto">
            <a:xfrm>
              <a:off x="0" y="0"/>
              <a:ext cx="2936" cy="1848"/>
            </a:xfrm>
            <a:prstGeom prst="roundRect">
              <a:avLst>
                <a:gd name="adj" fmla="val 10389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25400">
              <a:solidFill>
                <a:srgbClr val="00531C"/>
              </a:solidFill>
              <a:round/>
              <a:headEnd/>
              <a:tailEnd/>
            </a:ln>
            <a:effectLst>
              <a:outerShdw blurRad="114300" dist="63500" dir="2700000" algn="ctr" rotWithShape="0">
                <a:schemeClr val="bg2">
                  <a:alpha val="29999"/>
                </a:schemeClr>
              </a:outerShdw>
            </a:effec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80">
                <a:solidFill>
                  <a:srgbClr val="000000"/>
                </a:solidFill>
                <a:sym typeface="Gill Sans" pitchFamily="80" charset="0"/>
              </a:endParaRPr>
            </a:p>
          </p:txBody>
        </p:sp>
        <p:sp>
          <p:nvSpPr>
            <p:cNvPr id="51226" name="Rectangle 18"/>
            <p:cNvSpPr>
              <a:spLocks/>
            </p:cNvSpPr>
            <p:nvPr/>
          </p:nvSpPr>
          <p:spPr bwMode="auto">
            <a:xfrm>
              <a:off x="304" y="0"/>
              <a:ext cx="1432" cy="288"/>
            </a:xfrm>
            <a:prstGeom prst="rect">
              <a:avLst/>
            </a:prstGeom>
            <a:solidFill>
              <a:srgbClr val="0053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1pPr>
              <a:lvl2pPr marL="742950" indent="-285750" eaLnBrk="0" hangingPunct="0"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2pPr>
              <a:lvl3pPr marL="1143000" indent="-228600" eaLnBrk="0" hangingPunct="0"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3pPr>
              <a:lvl4pPr marL="1600200" indent="-228600" eaLnBrk="0" hangingPunct="0"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4pPr>
              <a:lvl5pPr marL="2057400" indent="-228600" eaLnBrk="0" hangingPunct="0"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 sz="2880"/>
            </a:p>
          </p:txBody>
        </p:sp>
        <p:sp>
          <p:nvSpPr>
            <p:cNvPr id="51227" name="AutoShape 19"/>
            <p:cNvSpPr>
              <a:spLocks/>
            </p:cNvSpPr>
            <p:nvPr/>
          </p:nvSpPr>
          <p:spPr bwMode="auto">
            <a:xfrm rot="10800000">
              <a:off x="1656" y="0"/>
              <a:ext cx="312" cy="288"/>
            </a:xfrm>
            <a:custGeom>
              <a:avLst/>
              <a:gdLst>
                <a:gd name="T0" fmla="*/ 3 w 21600"/>
                <a:gd name="T1" fmla="*/ 0 h 21600"/>
                <a:gd name="T2" fmla="*/ 0 w 21600"/>
                <a:gd name="T3" fmla="*/ 3 h 21600"/>
                <a:gd name="T4" fmla="*/ 0 w 21600"/>
                <a:gd name="T5" fmla="*/ 4 h 21600"/>
                <a:gd name="T6" fmla="*/ 5 w 21600"/>
                <a:gd name="T7" fmla="*/ 4 h 21600"/>
                <a:gd name="T8" fmla="*/ 5 w 21600"/>
                <a:gd name="T9" fmla="*/ 0 h 21600"/>
                <a:gd name="T10" fmla="*/ 3 w 21600"/>
                <a:gd name="T11" fmla="*/ 0 h 21600"/>
                <a:gd name="T12" fmla="*/ 3 w 21600"/>
                <a:gd name="T13" fmla="*/ 0 h 21600"/>
                <a:gd name="T14" fmla="*/ 3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1600" h="21600">
                  <a:moveTo>
                    <a:pt x="13734" y="65"/>
                  </a:moveTo>
                  <a:cubicBezTo>
                    <a:pt x="4547" y="550"/>
                    <a:pt x="111" y="6203"/>
                    <a:pt x="14" y="14130"/>
                  </a:cubicBezTo>
                  <a:cubicBezTo>
                    <a:pt x="9" y="16620"/>
                    <a:pt x="5" y="19110"/>
                    <a:pt x="0" y="21600"/>
                  </a:cubicBezTo>
                  <a:cubicBezTo>
                    <a:pt x="7200" y="21600"/>
                    <a:pt x="14400" y="21600"/>
                    <a:pt x="21600" y="21600"/>
                  </a:cubicBezTo>
                  <a:cubicBezTo>
                    <a:pt x="21600" y="14400"/>
                    <a:pt x="21600" y="7200"/>
                    <a:pt x="21600" y="0"/>
                  </a:cubicBezTo>
                  <a:cubicBezTo>
                    <a:pt x="18978" y="22"/>
                    <a:pt x="16356" y="43"/>
                    <a:pt x="13734" y="65"/>
                  </a:cubicBezTo>
                  <a:cubicBezTo>
                    <a:pt x="13734" y="65"/>
                    <a:pt x="13734" y="65"/>
                    <a:pt x="13734" y="65"/>
                  </a:cubicBezTo>
                  <a:cubicBezTo>
                    <a:pt x="13734" y="65"/>
                    <a:pt x="13734" y="65"/>
                    <a:pt x="13734" y="65"/>
                  </a:cubicBezTo>
                </a:path>
              </a:pathLst>
            </a:custGeom>
            <a:solidFill>
              <a:srgbClr val="0053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80">
                <a:solidFill>
                  <a:srgbClr val="000000"/>
                </a:solidFill>
                <a:sym typeface="Gill Sans" charset="0"/>
              </a:endParaRPr>
            </a:p>
          </p:txBody>
        </p:sp>
        <p:sp>
          <p:nvSpPr>
            <p:cNvPr id="51228" name="AutoShape 20"/>
            <p:cNvSpPr>
              <a:spLocks/>
            </p:cNvSpPr>
            <p:nvPr/>
          </p:nvSpPr>
          <p:spPr bwMode="auto">
            <a:xfrm>
              <a:off x="0" y="0"/>
              <a:ext cx="312" cy="288"/>
            </a:xfrm>
            <a:custGeom>
              <a:avLst/>
              <a:gdLst>
                <a:gd name="T0" fmla="*/ 3 w 21600"/>
                <a:gd name="T1" fmla="*/ 0 h 21600"/>
                <a:gd name="T2" fmla="*/ 0 w 21600"/>
                <a:gd name="T3" fmla="*/ 3 h 21600"/>
                <a:gd name="T4" fmla="*/ 0 w 21600"/>
                <a:gd name="T5" fmla="*/ 4 h 21600"/>
                <a:gd name="T6" fmla="*/ 5 w 21600"/>
                <a:gd name="T7" fmla="*/ 4 h 21600"/>
                <a:gd name="T8" fmla="*/ 5 w 21600"/>
                <a:gd name="T9" fmla="*/ 0 h 21600"/>
                <a:gd name="T10" fmla="*/ 3 w 21600"/>
                <a:gd name="T11" fmla="*/ 0 h 21600"/>
                <a:gd name="T12" fmla="*/ 3 w 21600"/>
                <a:gd name="T13" fmla="*/ 0 h 21600"/>
                <a:gd name="T14" fmla="*/ 3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1600" h="21600">
                  <a:moveTo>
                    <a:pt x="13734" y="65"/>
                  </a:moveTo>
                  <a:cubicBezTo>
                    <a:pt x="4547" y="550"/>
                    <a:pt x="111" y="6203"/>
                    <a:pt x="14" y="14130"/>
                  </a:cubicBezTo>
                  <a:cubicBezTo>
                    <a:pt x="9" y="16620"/>
                    <a:pt x="5" y="19110"/>
                    <a:pt x="0" y="21600"/>
                  </a:cubicBezTo>
                  <a:cubicBezTo>
                    <a:pt x="7200" y="21600"/>
                    <a:pt x="14400" y="21600"/>
                    <a:pt x="21600" y="21600"/>
                  </a:cubicBezTo>
                  <a:cubicBezTo>
                    <a:pt x="21600" y="14400"/>
                    <a:pt x="21600" y="7200"/>
                    <a:pt x="21600" y="0"/>
                  </a:cubicBezTo>
                  <a:cubicBezTo>
                    <a:pt x="18978" y="22"/>
                    <a:pt x="16356" y="43"/>
                    <a:pt x="13734" y="65"/>
                  </a:cubicBezTo>
                  <a:cubicBezTo>
                    <a:pt x="13734" y="65"/>
                    <a:pt x="13734" y="65"/>
                    <a:pt x="13734" y="65"/>
                  </a:cubicBezTo>
                  <a:cubicBezTo>
                    <a:pt x="13734" y="65"/>
                    <a:pt x="13734" y="65"/>
                    <a:pt x="13734" y="65"/>
                  </a:cubicBezTo>
                </a:path>
              </a:pathLst>
            </a:custGeom>
            <a:solidFill>
              <a:srgbClr val="0053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80">
                <a:solidFill>
                  <a:srgbClr val="000000"/>
                </a:solidFill>
                <a:sym typeface="Gill Sans" charset="0"/>
              </a:endParaRPr>
            </a:p>
          </p:txBody>
        </p:sp>
        <p:sp>
          <p:nvSpPr>
            <p:cNvPr id="51229" name="Rectangle 21"/>
            <p:cNvSpPr>
              <a:spLocks/>
            </p:cNvSpPr>
            <p:nvPr/>
          </p:nvSpPr>
          <p:spPr bwMode="auto">
            <a:xfrm>
              <a:off x="104" y="0"/>
              <a:ext cx="16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720" tIns="45720" rIns="45720" bIns="45720"/>
            <a:lstStyle>
              <a:lvl1pPr eaLnBrk="0" hangingPunct="0">
                <a:tabLst>
                  <a:tab pos="1066800" algn="l"/>
                </a:tabLs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1pPr>
              <a:lvl2pPr marL="742950" indent="-285750" eaLnBrk="0" hangingPunct="0">
                <a:tabLst>
                  <a:tab pos="1066800" algn="l"/>
                </a:tabLs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2pPr>
              <a:lvl3pPr marL="1143000" indent="-228600" eaLnBrk="0" hangingPunct="0">
                <a:tabLst>
                  <a:tab pos="1066800" algn="l"/>
                </a:tabLs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3pPr>
              <a:lvl4pPr marL="1600200" indent="-228600" eaLnBrk="0" hangingPunct="0">
                <a:tabLst>
                  <a:tab pos="1066800" algn="l"/>
                </a:tabLs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4pPr>
              <a:lvl5pPr marL="2057400" indent="-228600" eaLnBrk="0" hangingPunct="0">
                <a:tabLst>
                  <a:tab pos="1066800" algn="l"/>
                </a:tabLs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66800" algn="l"/>
                </a:tabLs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66800" algn="l"/>
                </a:tabLs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66800" algn="l"/>
                </a:tabLs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66800" algn="l"/>
                </a:tabLs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60">
                  <a:solidFill>
                    <a:srgbClr val="FFFFFF"/>
                  </a:solidFill>
                </a:rPr>
                <a:t>Sprint planning</a:t>
              </a:r>
            </a:p>
          </p:txBody>
        </p:sp>
        <p:sp>
          <p:nvSpPr>
            <p:cNvPr id="51230" name="Rectangle 22"/>
            <p:cNvSpPr>
              <a:spLocks/>
            </p:cNvSpPr>
            <p:nvPr/>
          </p:nvSpPr>
          <p:spPr bwMode="auto">
            <a:xfrm>
              <a:off x="40" y="336"/>
              <a:ext cx="2896" cy="1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720" tIns="45720" rIns="45720" bIns="45720"/>
            <a:lstStyle>
              <a:lvl1pPr marL="280988" indent="-280988" eaLnBrk="0" hangingPunct="0">
                <a:tabLst>
                  <a:tab pos="1066800" algn="l"/>
                </a:tabLs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1pPr>
              <a:lvl2pPr marL="742950" indent="-285750" eaLnBrk="0" hangingPunct="0">
                <a:tabLst>
                  <a:tab pos="1066800" algn="l"/>
                </a:tabLs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2pPr>
              <a:lvl3pPr marL="1143000" indent="-228600" eaLnBrk="0" hangingPunct="0">
                <a:tabLst>
                  <a:tab pos="1066800" algn="l"/>
                </a:tabLs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3pPr>
              <a:lvl4pPr marL="1600200" indent="-228600" eaLnBrk="0" hangingPunct="0">
                <a:tabLst>
                  <a:tab pos="1066800" algn="l"/>
                </a:tabLs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4pPr>
              <a:lvl5pPr marL="2057400" indent="-228600" eaLnBrk="0" hangingPunct="0">
                <a:tabLst>
                  <a:tab pos="1066800" algn="l"/>
                </a:tabLs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66800" algn="l"/>
                </a:tabLs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66800" algn="l"/>
                </a:tabLs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66800" algn="l"/>
                </a:tabLs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66800" algn="l"/>
                </a:tabLs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25000"/>
                <a:buFont typeface="Gill Sans" charset="0"/>
                <a:buChar char="•"/>
              </a:pPr>
              <a:r>
                <a:rPr lang="en-US" altLang="en-US" sz="2070">
                  <a:solidFill>
                    <a:srgbClr val="FFFFFF"/>
                  </a:solidFill>
                </a:rPr>
                <a:t>Decide how to achieve sprint goal (design)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25000"/>
                <a:buFont typeface="Gill Sans" charset="0"/>
                <a:buChar char="•"/>
              </a:pPr>
              <a:r>
                <a:rPr lang="en-US" altLang="en-US" sz="2070">
                  <a:solidFill>
                    <a:srgbClr val="FFFFFF"/>
                  </a:solidFill>
                </a:rPr>
                <a:t>Create sprint backlog (tasks) from product backlog items (user stories / features)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25000"/>
                <a:buFont typeface="Gill Sans" charset="0"/>
                <a:buChar char="•"/>
              </a:pPr>
              <a:r>
                <a:rPr lang="en-US" altLang="en-US" sz="2070">
                  <a:solidFill>
                    <a:srgbClr val="FFFFFF"/>
                  </a:solidFill>
                </a:rPr>
                <a:t>Estimate sprint backlog in hours</a:t>
              </a:r>
            </a:p>
          </p:txBody>
        </p:sp>
      </p:grpSp>
      <p:grpSp>
        <p:nvGrpSpPr>
          <p:cNvPr id="27671" name="Group 23"/>
          <p:cNvGrpSpPr>
            <a:grpSpLocks/>
          </p:cNvGrpSpPr>
          <p:nvPr/>
        </p:nvGrpSpPr>
        <p:grpSpPr bwMode="auto">
          <a:xfrm>
            <a:off x="8164830" y="1851660"/>
            <a:ext cx="2274570" cy="1040130"/>
            <a:chOff x="0" y="0"/>
            <a:chExt cx="1592" cy="728"/>
          </a:xfrm>
        </p:grpSpPr>
        <p:sp>
          <p:nvSpPr>
            <p:cNvPr id="51223" name="Line 24"/>
            <p:cNvSpPr>
              <a:spLocks noChangeShapeType="1"/>
            </p:cNvSpPr>
            <p:nvPr/>
          </p:nvSpPr>
          <p:spPr bwMode="auto">
            <a:xfrm flipH="1">
              <a:off x="0" y="363"/>
              <a:ext cx="5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80">
                <a:solidFill>
                  <a:srgbClr val="000000"/>
                </a:solidFill>
                <a:sym typeface="Gill Sans" charset="0"/>
              </a:endParaRPr>
            </a:p>
          </p:txBody>
        </p:sp>
        <p:sp>
          <p:nvSpPr>
            <p:cNvPr id="27673" name="AutoShape 25"/>
            <p:cNvSpPr>
              <a:spLocks/>
            </p:cNvSpPr>
            <p:nvPr/>
          </p:nvSpPr>
          <p:spPr bwMode="auto">
            <a:xfrm>
              <a:off x="528" y="0"/>
              <a:ext cx="1064" cy="728"/>
            </a:xfrm>
            <a:prstGeom prst="roundRect">
              <a:avLst>
                <a:gd name="adj" fmla="val 26370"/>
              </a:avLst>
            </a:prstGeom>
            <a:blipFill dpi="0" rotWithShape="0">
              <a:blip r:embed="rId5"/>
              <a:srcRect/>
              <a:tile tx="0" ty="0" sx="100000" sy="100000" flip="none" algn="tl"/>
            </a:blipFill>
            <a:ln w="25400">
              <a:solidFill>
                <a:srgbClr val="910000"/>
              </a:solidFill>
              <a:round/>
              <a:headEnd/>
              <a:tailEnd/>
            </a:ln>
            <a:effectLst>
              <a:outerShdw blurRad="114300" dist="63500" dir="2700000" algn="ctr" rotWithShape="0">
                <a:schemeClr val="bg2">
                  <a:alpha val="29999"/>
                </a:schemeClr>
              </a:outerShdw>
            </a:effectLst>
          </p:spPr>
          <p:txBody>
            <a:bodyPr lIns="0" tIns="0" rIns="0" b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tabLst>
                  <a:tab pos="960120" algn="l"/>
                </a:tabLst>
                <a:defRPr/>
              </a:pPr>
              <a:r>
                <a:rPr lang="en-US" sz="2880">
                  <a:solidFill>
                    <a:srgbClr val="E3F0FF"/>
                  </a:solidFill>
                  <a:ea typeface="Gill Sans" pitchFamily="80" charset="0"/>
                  <a:cs typeface="Gill Sans" pitchFamily="80" charset="0"/>
                  <a:sym typeface="Gill Sans" pitchFamily="80" charset="0"/>
                </a:rPr>
                <a:t>Sprint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tabLst>
                  <a:tab pos="960120" algn="l"/>
                </a:tabLst>
                <a:defRPr/>
              </a:pPr>
              <a:r>
                <a:rPr lang="en-US" sz="2880">
                  <a:solidFill>
                    <a:srgbClr val="E3F0FF"/>
                  </a:solidFill>
                  <a:ea typeface="Gill Sans" pitchFamily="80" charset="0"/>
                  <a:cs typeface="Gill Sans" pitchFamily="80" charset="0"/>
                  <a:sym typeface="Gill Sans" pitchFamily="80" charset="0"/>
                </a:rPr>
                <a:t>goal</a:t>
              </a:r>
            </a:p>
          </p:txBody>
        </p:sp>
      </p:grpSp>
      <p:sp>
        <p:nvSpPr>
          <p:cNvPr id="51210" name="Line 26"/>
          <p:cNvSpPr>
            <a:spLocks noChangeShapeType="1"/>
          </p:cNvSpPr>
          <p:nvPr/>
        </p:nvSpPr>
        <p:spPr bwMode="auto">
          <a:xfrm flipH="1">
            <a:off x="3152775" y="1350169"/>
            <a:ext cx="58864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80">
              <a:solidFill>
                <a:srgbClr val="000000"/>
              </a:solidFill>
              <a:sym typeface="Gill Sans" charset="0"/>
            </a:endParaRPr>
          </a:p>
        </p:txBody>
      </p:sp>
      <p:grpSp>
        <p:nvGrpSpPr>
          <p:cNvPr id="27675" name="Group 27"/>
          <p:cNvGrpSpPr>
            <a:grpSpLocks/>
          </p:cNvGrpSpPr>
          <p:nvPr/>
        </p:nvGrpSpPr>
        <p:grpSpPr bwMode="auto">
          <a:xfrm>
            <a:off x="8164830" y="4160520"/>
            <a:ext cx="2274570" cy="1040130"/>
            <a:chOff x="0" y="0"/>
            <a:chExt cx="1592" cy="728"/>
          </a:xfrm>
        </p:grpSpPr>
        <p:sp>
          <p:nvSpPr>
            <p:cNvPr id="27676" name="AutoShape 28"/>
            <p:cNvSpPr>
              <a:spLocks/>
            </p:cNvSpPr>
            <p:nvPr/>
          </p:nvSpPr>
          <p:spPr bwMode="auto">
            <a:xfrm>
              <a:off x="528" y="0"/>
              <a:ext cx="1064" cy="728"/>
            </a:xfrm>
            <a:prstGeom prst="roundRect">
              <a:avLst>
                <a:gd name="adj" fmla="val 26370"/>
              </a:avLst>
            </a:prstGeom>
            <a:blipFill dpi="0" rotWithShape="0">
              <a:blip r:embed="rId5"/>
              <a:srcRect/>
              <a:tile tx="0" ty="0" sx="100000" sy="100000" flip="none" algn="tl"/>
            </a:blipFill>
            <a:ln w="25400">
              <a:solidFill>
                <a:srgbClr val="910000"/>
              </a:solidFill>
              <a:round/>
              <a:headEnd/>
              <a:tailEnd/>
            </a:ln>
            <a:effectLst>
              <a:outerShdw blurRad="114300" dist="63500" dir="2700000" algn="ctr" rotWithShape="0">
                <a:schemeClr val="bg2">
                  <a:alpha val="29999"/>
                </a:schemeClr>
              </a:outerShdw>
            </a:effectLst>
          </p:spPr>
          <p:txBody>
            <a:bodyPr lIns="0" tIns="0" rIns="0" b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tabLst>
                  <a:tab pos="960120" algn="l"/>
                </a:tabLst>
                <a:defRPr/>
              </a:pPr>
              <a:r>
                <a:rPr lang="en-US" sz="2880">
                  <a:solidFill>
                    <a:srgbClr val="E3F0FF"/>
                  </a:solidFill>
                  <a:ea typeface="Gill Sans" pitchFamily="80" charset="0"/>
                  <a:cs typeface="Gill Sans" pitchFamily="80" charset="0"/>
                  <a:sym typeface="Gill Sans" pitchFamily="80" charset="0"/>
                </a:rPr>
                <a:t>Sprint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tabLst>
                  <a:tab pos="960120" algn="l"/>
                </a:tabLst>
                <a:defRPr/>
              </a:pPr>
              <a:r>
                <a:rPr lang="en-US" sz="2880">
                  <a:solidFill>
                    <a:srgbClr val="E3F0FF"/>
                  </a:solidFill>
                  <a:ea typeface="Gill Sans" pitchFamily="80" charset="0"/>
                  <a:cs typeface="Gill Sans" pitchFamily="80" charset="0"/>
                  <a:sym typeface="Gill Sans" pitchFamily="80" charset="0"/>
                </a:rPr>
                <a:t>backlog</a:t>
              </a:r>
            </a:p>
          </p:txBody>
        </p:sp>
        <p:sp>
          <p:nvSpPr>
            <p:cNvPr id="51222" name="Line 29"/>
            <p:cNvSpPr>
              <a:spLocks noChangeShapeType="1"/>
            </p:cNvSpPr>
            <p:nvPr/>
          </p:nvSpPr>
          <p:spPr bwMode="auto">
            <a:xfrm flipH="1">
              <a:off x="0" y="363"/>
              <a:ext cx="5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80">
                <a:solidFill>
                  <a:srgbClr val="000000"/>
                </a:solidFill>
                <a:sym typeface="Gill Sans" charset="0"/>
              </a:endParaRPr>
            </a:p>
          </p:txBody>
        </p:sp>
      </p:grpSp>
      <p:sp>
        <p:nvSpPr>
          <p:cNvPr id="27678" name="AutoShape 30"/>
          <p:cNvSpPr>
            <a:spLocks/>
          </p:cNvSpPr>
          <p:nvPr/>
        </p:nvSpPr>
        <p:spPr bwMode="auto">
          <a:xfrm>
            <a:off x="1786890" y="3074670"/>
            <a:ext cx="1371600" cy="914400"/>
          </a:xfrm>
          <a:prstGeom prst="roundRect">
            <a:avLst>
              <a:gd name="adj" fmla="val 30000"/>
            </a:avLst>
          </a:prstGeom>
          <a:blipFill dpi="0" rotWithShape="0">
            <a:blip r:embed="rId6"/>
            <a:srcRect/>
            <a:tile tx="0" ty="0" sx="100000" sy="100000" flip="none" algn="tl"/>
          </a:blipFill>
          <a:ln w="25400">
            <a:solidFill>
              <a:srgbClr val="750083"/>
            </a:solidFill>
            <a:round/>
            <a:headEnd/>
            <a:tailEnd/>
          </a:ln>
          <a:effectLst>
            <a:outerShdw blurRad="114300" dist="63500" dir="2700000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960120" algn="l"/>
              </a:tabLst>
              <a:defRPr/>
            </a:pPr>
            <a:r>
              <a:rPr lang="en-US">
                <a:solidFill>
                  <a:srgbClr val="E3F0FF"/>
                </a:solidFill>
                <a:ea typeface="Gill Sans" pitchFamily="80" charset="0"/>
                <a:cs typeface="Gill Sans" pitchFamily="80" charset="0"/>
                <a:sym typeface="Gill Sans" pitchFamily="80" charset="0"/>
              </a:rPr>
              <a:t>Business conditions</a:t>
            </a:r>
          </a:p>
        </p:txBody>
      </p:sp>
      <p:sp>
        <p:nvSpPr>
          <p:cNvPr id="27679" name="AutoShape 31"/>
          <p:cNvSpPr>
            <a:spLocks/>
          </p:cNvSpPr>
          <p:nvPr/>
        </p:nvSpPr>
        <p:spPr bwMode="auto">
          <a:xfrm>
            <a:off x="1786890" y="902970"/>
            <a:ext cx="1371600" cy="914400"/>
          </a:xfrm>
          <a:prstGeom prst="roundRect">
            <a:avLst>
              <a:gd name="adj" fmla="val 30000"/>
            </a:avLst>
          </a:prstGeom>
          <a:blipFill dpi="0" rotWithShape="0">
            <a:blip r:embed="rId6"/>
            <a:srcRect/>
            <a:tile tx="0" ty="0" sx="100000" sy="100000" flip="none" algn="tl"/>
          </a:blipFill>
          <a:ln w="25400">
            <a:solidFill>
              <a:srgbClr val="750083"/>
            </a:solidFill>
            <a:round/>
            <a:headEnd/>
            <a:tailEnd/>
          </a:ln>
          <a:effectLst>
            <a:outerShdw blurRad="114300" dist="63500" dir="2700000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960120" algn="l"/>
              </a:tabLst>
              <a:defRPr/>
            </a:pPr>
            <a:r>
              <a:rPr lang="en-US">
                <a:solidFill>
                  <a:srgbClr val="E3F0FF"/>
                </a:solidFill>
                <a:ea typeface="Gill Sans" pitchFamily="80" charset="0"/>
                <a:cs typeface="Gill Sans" pitchFamily="80" charset="0"/>
                <a:sym typeface="Gill Sans" pitchFamily="80" charset="0"/>
              </a:rPr>
              <a:t>Team capacity</a:t>
            </a:r>
          </a:p>
        </p:txBody>
      </p:sp>
      <p:sp>
        <p:nvSpPr>
          <p:cNvPr id="27680" name="AutoShape 32"/>
          <p:cNvSpPr>
            <a:spLocks/>
          </p:cNvSpPr>
          <p:nvPr/>
        </p:nvSpPr>
        <p:spPr bwMode="auto">
          <a:xfrm>
            <a:off x="1786890" y="1988820"/>
            <a:ext cx="1371600" cy="914400"/>
          </a:xfrm>
          <a:prstGeom prst="roundRect">
            <a:avLst>
              <a:gd name="adj" fmla="val 30000"/>
            </a:avLst>
          </a:prstGeom>
          <a:blipFill dpi="0" rotWithShape="0">
            <a:blip r:embed="rId6"/>
            <a:srcRect/>
            <a:tile tx="0" ty="0" sx="100000" sy="100000" flip="none" algn="tl"/>
          </a:blipFill>
          <a:ln w="25400">
            <a:solidFill>
              <a:srgbClr val="750083"/>
            </a:solidFill>
            <a:round/>
            <a:headEnd/>
            <a:tailEnd/>
          </a:ln>
          <a:effectLst>
            <a:outerShdw blurRad="114300" dist="63500" dir="2700000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960120" algn="l"/>
              </a:tabLst>
              <a:defRPr/>
            </a:pPr>
            <a:r>
              <a:rPr lang="en-US">
                <a:solidFill>
                  <a:srgbClr val="E3F0FF"/>
                </a:solidFill>
                <a:ea typeface="Gill Sans" pitchFamily="80" charset="0"/>
                <a:cs typeface="Gill Sans" pitchFamily="80" charset="0"/>
                <a:sym typeface="Gill Sans" pitchFamily="80" charset="0"/>
              </a:rPr>
              <a:t>Product backlog</a:t>
            </a:r>
          </a:p>
        </p:txBody>
      </p:sp>
      <p:sp>
        <p:nvSpPr>
          <p:cNvPr id="27681" name="AutoShape 33"/>
          <p:cNvSpPr>
            <a:spLocks/>
          </p:cNvSpPr>
          <p:nvPr/>
        </p:nvSpPr>
        <p:spPr bwMode="auto">
          <a:xfrm>
            <a:off x="1786890" y="5246370"/>
            <a:ext cx="1371600" cy="914400"/>
          </a:xfrm>
          <a:prstGeom prst="roundRect">
            <a:avLst>
              <a:gd name="adj" fmla="val 30000"/>
            </a:avLst>
          </a:prstGeom>
          <a:blipFill dpi="0" rotWithShape="0">
            <a:blip r:embed="rId6"/>
            <a:srcRect/>
            <a:tile tx="0" ty="0" sx="100000" sy="100000" flip="none" algn="tl"/>
          </a:blipFill>
          <a:ln w="25400">
            <a:solidFill>
              <a:srgbClr val="750083"/>
            </a:solidFill>
            <a:round/>
            <a:headEnd/>
            <a:tailEnd/>
          </a:ln>
          <a:effectLst>
            <a:outerShdw blurRad="114300" dist="63500" dir="2700000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960120" algn="l"/>
              </a:tabLst>
              <a:defRPr/>
            </a:pPr>
            <a:r>
              <a:rPr lang="en-US" dirty="0">
                <a:solidFill>
                  <a:srgbClr val="E3F0FF"/>
                </a:solidFill>
                <a:ea typeface="Gill Sans" pitchFamily="80" charset="0"/>
                <a:cs typeface="Gill Sans" pitchFamily="80" charset="0"/>
                <a:sym typeface="Gill Sans" pitchFamily="80" charset="0"/>
              </a:rPr>
              <a:t>Technology</a:t>
            </a:r>
          </a:p>
        </p:txBody>
      </p:sp>
      <p:sp>
        <p:nvSpPr>
          <p:cNvPr id="27682" name="AutoShape 34"/>
          <p:cNvSpPr>
            <a:spLocks/>
          </p:cNvSpPr>
          <p:nvPr/>
        </p:nvSpPr>
        <p:spPr bwMode="auto">
          <a:xfrm>
            <a:off x="1786890" y="4160520"/>
            <a:ext cx="1371600" cy="914400"/>
          </a:xfrm>
          <a:prstGeom prst="roundRect">
            <a:avLst>
              <a:gd name="adj" fmla="val 30000"/>
            </a:avLst>
          </a:prstGeom>
          <a:blipFill dpi="0" rotWithShape="0">
            <a:blip r:embed="rId6"/>
            <a:srcRect/>
            <a:tile tx="0" ty="0" sx="100000" sy="100000" flip="none" algn="tl"/>
          </a:blipFill>
          <a:ln w="25400">
            <a:solidFill>
              <a:srgbClr val="750083"/>
            </a:solidFill>
            <a:round/>
            <a:headEnd/>
            <a:tailEnd/>
          </a:ln>
          <a:effectLst>
            <a:outerShdw blurRad="114300" dist="63500" dir="2700000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960120" algn="l"/>
              </a:tabLst>
              <a:defRPr/>
            </a:pPr>
            <a:r>
              <a:rPr lang="en-US">
                <a:solidFill>
                  <a:srgbClr val="E3F0FF"/>
                </a:solidFill>
                <a:ea typeface="Gill Sans" pitchFamily="80" charset="0"/>
                <a:cs typeface="Gill Sans" pitchFamily="80" charset="0"/>
                <a:sym typeface="Gill Sans" pitchFamily="80" charset="0"/>
              </a:rPr>
              <a:t>Current product</a:t>
            </a:r>
          </a:p>
        </p:txBody>
      </p:sp>
      <p:sp>
        <p:nvSpPr>
          <p:cNvPr id="51217" name="Line 35"/>
          <p:cNvSpPr>
            <a:spLocks noChangeShapeType="1"/>
          </p:cNvSpPr>
          <p:nvPr/>
        </p:nvSpPr>
        <p:spPr bwMode="auto">
          <a:xfrm flipH="1">
            <a:off x="3152775" y="2436019"/>
            <a:ext cx="58864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80">
              <a:solidFill>
                <a:srgbClr val="000000"/>
              </a:solidFill>
              <a:sym typeface="Gill Sans" charset="0"/>
            </a:endParaRPr>
          </a:p>
        </p:txBody>
      </p:sp>
      <p:sp>
        <p:nvSpPr>
          <p:cNvPr id="51218" name="Line 36"/>
          <p:cNvSpPr>
            <a:spLocks noChangeShapeType="1"/>
          </p:cNvSpPr>
          <p:nvPr/>
        </p:nvSpPr>
        <p:spPr bwMode="auto">
          <a:xfrm flipH="1">
            <a:off x="3152775" y="3521869"/>
            <a:ext cx="58864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80">
              <a:solidFill>
                <a:srgbClr val="000000"/>
              </a:solidFill>
              <a:sym typeface="Gill Sans" charset="0"/>
            </a:endParaRPr>
          </a:p>
        </p:txBody>
      </p:sp>
      <p:sp>
        <p:nvSpPr>
          <p:cNvPr id="51219" name="Line 37"/>
          <p:cNvSpPr>
            <a:spLocks noChangeShapeType="1"/>
          </p:cNvSpPr>
          <p:nvPr/>
        </p:nvSpPr>
        <p:spPr bwMode="auto">
          <a:xfrm flipH="1">
            <a:off x="3152775" y="4607719"/>
            <a:ext cx="58864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80">
              <a:solidFill>
                <a:srgbClr val="000000"/>
              </a:solidFill>
              <a:sym typeface="Gill Sans" charset="0"/>
            </a:endParaRPr>
          </a:p>
        </p:txBody>
      </p:sp>
      <p:sp>
        <p:nvSpPr>
          <p:cNvPr id="51220" name="Line 38"/>
          <p:cNvSpPr>
            <a:spLocks noChangeShapeType="1"/>
          </p:cNvSpPr>
          <p:nvPr/>
        </p:nvSpPr>
        <p:spPr bwMode="auto">
          <a:xfrm flipH="1">
            <a:off x="3152775" y="5693569"/>
            <a:ext cx="58864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80">
              <a:solidFill>
                <a:srgbClr val="000000"/>
              </a:solidFill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419977"/>
      </p:ext>
    </p:extLst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Sprint planning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9453" y="1013699"/>
            <a:ext cx="8515350" cy="3030378"/>
          </a:xfrm>
        </p:spPr>
        <p:txBody>
          <a:bodyPr/>
          <a:lstStyle/>
          <a:p>
            <a:pPr marL="628650" eaLnBrk="1" hangingPunct="1">
              <a:lnSpc>
                <a:spcPct val="80000"/>
              </a:lnSpc>
              <a:defRPr/>
            </a:pPr>
            <a:r>
              <a:rPr lang="en-US" sz="2790" dirty="0"/>
              <a:t>Team selects items from the product backlog they can commit to completing</a:t>
            </a:r>
          </a:p>
          <a:p>
            <a:pPr marL="628650" eaLnBrk="1" hangingPunct="1">
              <a:lnSpc>
                <a:spcPct val="80000"/>
              </a:lnSpc>
              <a:spcBef>
                <a:spcPts val="1260"/>
              </a:spcBef>
              <a:defRPr/>
            </a:pPr>
            <a:r>
              <a:rPr lang="en-US" sz="2790" dirty="0"/>
              <a:t>Sprint backlog is created</a:t>
            </a:r>
          </a:p>
          <a:p>
            <a:pPr marL="937260" lvl="1" eaLnBrk="1" hangingPunct="1">
              <a:lnSpc>
                <a:spcPct val="80000"/>
              </a:lnSpc>
              <a:spcBef>
                <a:spcPts val="1260"/>
              </a:spcBef>
              <a:defRPr/>
            </a:pPr>
            <a:r>
              <a:rPr lang="en-US" sz="2430" dirty="0"/>
              <a:t>Tasks are identified and each is estimated (1-16 hours)</a:t>
            </a:r>
          </a:p>
          <a:p>
            <a:pPr marL="937260" lvl="1" eaLnBrk="1" hangingPunct="1">
              <a:lnSpc>
                <a:spcPct val="80000"/>
              </a:lnSpc>
              <a:spcBef>
                <a:spcPts val="1260"/>
              </a:spcBef>
              <a:defRPr/>
            </a:pPr>
            <a:r>
              <a:rPr lang="en-US" sz="2430" dirty="0"/>
              <a:t>Collaboratively, not done alone by the </a:t>
            </a:r>
            <a:r>
              <a:rPr lang="en-US" sz="2430" dirty="0" err="1"/>
              <a:t>ScrumMaster</a:t>
            </a:r>
            <a:endParaRPr lang="en-US" sz="2430" dirty="0"/>
          </a:p>
          <a:p>
            <a:pPr marL="628650" eaLnBrk="1" hangingPunct="1">
              <a:lnSpc>
                <a:spcPct val="80000"/>
              </a:lnSpc>
              <a:spcBef>
                <a:spcPts val="1260"/>
              </a:spcBef>
              <a:defRPr/>
            </a:pPr>
            <a:r>
              <a:rPr lang="en-US" sz="2790" dirty="0"/>
              <a:t>High-level design is considered</a:t>
            </a:r>
          </a:p>
        </p:txBody>
      </p:sp>
      <p:sp>
        <p:nvSpPr>
          <p:cNvPr id="53251" name="Line 3"/>
          <p:cNvSpPr>
            <a:spLocks noChangeShapeType="1"/>
          </p:cNvSpPr>
          <p:nvPr/>
        </p:nvSpPr>
        <p:spPr bwMode="auto">
          <a:xfrm flipH="1">
            <a:off x="5718810" y="5337810"/>
            <a:ext cx="575787" cy="0"/>
          </a:xfrm>
          <a:prstGeom prst="line">
            <a:avLst/>
          </a:prstGeom>
          <a:noFill/>
          <a:ln w="50800">
            <a:solidFill>
              <a:srgbClr val="577AB1">
                <a:alpha val="50195"/>
              </a:srgbClr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80">
              <a:solidFill>
                <a:srgbClr val="000000"/>
              </a:solidFill>
              <a:sym typeface="Gill Sans" charset="0"/>
            </a:endParaRPr>
          </a:p>
        </p:txBody>
      </p:sp>
      <p:sp>
        <p:nvSpPr>
          <p:cNvPr id="2" name="Rectangle 4"/>
          <p:cNvSpPr>
            <a:spLocks/>
          </p:cNvSpPr>
          <p:nvPr/>
        </p:nvSpPr>
        <p:spPr bwMode="auto">
          <a:xfrm>
            <a:off x="2216944" y="4151948"/>
            <a:ext cx="3509010" cy="23431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>
            <a:outerShdw blurRad="127000" dist="101599" dir="3119987" algn="ctr" rotWithShape="0">
              <a:schemeClr val="bg2">
                <a:alpha val="74997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333333"/>
                </a:solidFill>
                <a:miter lim="800000"/>
                <a:headEnd/>
                <a:tailEnd/>
              </a14:hiddenLine>
            </a:ext>
          </a:extLst>
        </p:spPr>
        <p:txBody>
          <a:bodyPr lIns="137160" tIns="137160" rIns="137160" bIns="137160"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11480" algn="l"/>
              </a:tabLst>
              <a:defRPr/>
            </a:pPr>
            <a:r>
              <a:rPr lang="en-US" sz="2880" dirty="0">
                <a:solidFill>
                  <a:srgbClr val="000000"/>
                </a:solidFill>
                <a:latin typeface="Comic Sans MS" pitchFamily="80" charset="0"/>
                <a:ea typeface="Comic Sans MS" pitchFamily="80" charset="0"/>
                <a:cs typeface="Comic Sans MS" pitchFamily="80" charset="0"/>
                <a:sym typeface="Comic Sans MS" pitchFamily="80" charset="0"/>
              </a:rPr>
              <a:t>As </a:t>
            </a:r>
            <a:r>
              <a:rPr lang="en-US" sz="2880" dirty="0" smtClean="0">
                <a:solidFill>
                  <a:srgbClr val="000000"/>
                </a:solidFill>
                <a:latin typeface="Comic Sans MS" pitchFamily="80" charset="0"/>
                <a:ea typeface="Comic Sans MS" pitchFamily="80" charset="0"/>
                <a:cs typeface="Comic Sans MS" pitchFamily="80" charset="0"/>
                <a:sym typeface="Comic Sans MS" pitchFamily="80" charset="0"/>
              </a:rPr>
              <a:t>a driver I want the robot to be able to move using the competition template.</a:t>
            </a:r>
            <a:endParaRPr lang="en-US" sz="2880" dirty="0">
              <a:solidFill>
                <a:srgbClr val="000000"/>
              </a:solidFill>
              <a:latin typeface="Comic Sans MS" pitchFamily="80" charset="0"/>
              <a:ea typeface="Comic Sans MS" pitchFamily="80" charset="0"/>
              <a:cs typeface="Comic Sans MS" pitchFamily="80" charset="0"/>
              <a:sym typeface="Comic Sans MS" pitchFamily="80" charset="0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11480" algn="l"/>
              </a:tabLst>
              <a:defRPr/>
            </a:pPr>
            <a:endParaRPr lang="en-US" sz="2880" dirty="0">
              <a:solidFill>
                <a:srgbClr val="000000"/>
              </a:solidFill>
              <a:latin typeface="Comic Sans MS" pitchFamily="80" charset="0"/>
              <a:ea typeface="Comic Sans MS" pitchFamily="80" charset="0"/>
              <a:cs typeface="Comic Sans MS" pitchFamily="80" charset="0"/>
              <a:sym typeface="Comic Sans MS" pitchFamily="80" charset="0"/>
            </a:endParaRPr>
          </a:p>
        </p:txBody>
      </p:sp>
      <p:grpSp>
        <p:nvGrpSpPr>
          <p:cNvPr id="53253" name="Group 5"/>
          <p:cNvGrpSpPr>
            <a:grpSpLocks/>
          </p:cNvGrpSpPr>
          <p:nvPr/>
        </p:nvGrpSpPr>
        <p:grpSpPr bwMode="auto">
          <a:xfrm>
            <a:off x="6301740" y="4309110"/>
            <a:ext cx="4069080" cy="2057400"/>
            <a:chOff x="0" y="0"/>
            <a:chExt cx="2848" cy="1440"/>
          </a:xfrm>
        </p:grpSpPr>
        <p:sp>
          <p:nvSpPr>
            <p:cNvPr id="3" name="AutoShape 6"/>
            <p:cNvSpPr>
              <a:spLocks/>
            </p:cNvSpPr>
            <p:nvPr/>
          </p:nvSpPr>
          <p:spPr bwMode="auto">
            <a:xfrm>
              <a:off x="0" y="0"/>
              <a:ext cx="2848" cy="1440"/>
            </a:xfrm>
            <a:prstGeom prst="roundRect">
              <a:avLst>
                <a:gd name="adj" fmla="val 13333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25400">
              <a:solidFill>
                <a:srgbClr val="003C83"/>
              </a:solidFill>
              <a:round/>
              <a:headEnd/>
              <a:tailEnd/>
            </a:ln>
            <a:effectLst>
              <a:outerShdw blurRad="114300" dist="63500" dir="2700000" algn="ctr" rotWithShape="0">
                <a:schemeClr val="bg2">
                  <a:alpha val="29999"/>
                </a:schemeClr>
              </a:outerShdw>
            </a:effec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80">
                <a:solidFill>
                  <a:srgbClr val="000000"/>
                </a:solidFill>
                <a:sym typeface="Gill Sans" pitchFamily="80" charset="0"/>
              </a:endParaRPr>
            </a:p>
          </p:txBody>
        </p:sp>
        <p:sp>
          <p:nvSpPr>
            <p:cNvPr id="53255" name="Rectangle 7"/>
            <p:cNvSpPr>
              <a:spLocks/>
            </p:cNvSpPr>
            <p:nvPr/>
          </p:nvSpPr>
          <p:spPr bwMode="auto">
            <a:xfrm>
              <a:off x="40" y="48"/>
              <a:ext cx="2760" cy="1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720" tIns="45720" rIns="45720" bIns="45720"/>
            <a:lstStyle>
              <a:lvl1pPr eaLnBrk="0" hangingPunct="0">
                <a:tabLst>
                  <a:tab pos="1066800" algn="l"/>
                </a:tabLs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1pPr>
              <a:lvl2pPr marL="742950" indent="-285750" eaLnBrk="0" hangingPunct="0">
                <a:tabLst>
                  <a:tab pos="1066800" algn="l"/>
                </a:tabLs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2pPr>
              <a:lvl3pPr marL="1143000" indent="-228600" eaLnBrk="0" hangingPunct="0">
                <a:tabLst>
                  <a:tab pos="1066800" algn="l"/>
                </a:tabLs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3pPr>
              <a:lvl4pPr marL="1600200" indent="-228600" eaLnBrk="0" hangingPunct="0">
                <a:tabLst>
                  <a:tab pos="1066800" algn="l"/>
                </a:tabLs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4pPr>
              <a:lvl5pPr marL="2057400" indent="-228600" eaLnBrk="0" hangingPunct="0">
                <a:tabLst>
                  <a:tab pos="1066800" algn="l"/>
                </a:tabLs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66800" algn="l"/>
                </a:tabLs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66800" algn="l"/>
                </a:tabLs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66800" algn="l"/>
                </a:tabLs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66800" algn="l"/>
                </a:tabLst>
                <a:defRPr sz="3200">
                  <a:solidFill>
                    <a:srgbClr val="000000"/>
                  </a:solidFill>
                  <a:latin typeface="Gill Sans" charset="0"/>
                  <a:ea typeface="ヒラギノ角ゴ Pro W3" charset="-128"/>
                  <a:sym typeface="Gill Sans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980" dirty="0" smtClean="0">
                  <a:solidFill>
                    <a:srgbClr val="FFFFFF"/>
                  </a:solidFill>
                </a:rPr>
                <a:t>Complete the frame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980" dirty="0" smtClean="0">
                  <a:solidFill>
                    <a:srgbClr val="FFFFFF"/>
                  </a:solidFill>
                </a:rPr>
                <a:t>Attach motors, controller battery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980" dirty="0" smtClean="0">
                  <a:solidFill>
                    <a:srgbClr val="FFFFFF"/>
                  </a:solidFill>
                </a:rPr>
                <a:t>Write the drivers control code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980" dirty="0" smtClean="0">
                  <a:solidFill>
                    <a:srgbClr val="FFFFFF"/>
                  </a:solidFill>
                </a:rPr>
                <a:t>Test the driving code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980" dirty="0" smtClean="0">
                  <a:solidFill>
                    <a:srgbClr val="FFFFFF"/>
                  </a:solidFill>
                </a:rPr>
                <a:t>Move code into </a:t>
              </a:r>
              <a:r>
                <a:rPr lang="en-US" altLang="en-US" sz="1980" smtClean="0">
                  <a:solidFill>
                    <a:srgbClr val="FFFFFF"/>
                  </a:solidFill>
                </a:rPr>
                <a:t>competition template.</a:t>
              </a:r>
              <a:endParaRPr lang="en-US" altLang="en-US" sz="1980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64791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&amp; Bullets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99CC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E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ヒラギノ角ゴ Pro W3"/>
        <a:cs typeface=""/>
      </a:majorFont>
      <a:minorFont>
        <a:latin typeface="Gill Sans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80" charset="0"/>
            <a:ea typeface="ヒラギノ角ゴ Pro W3" pitchFamily="80" charset="-128"/>
            <a:sym typeface="Gill Sans" pitchFamily="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80" charset="0"/>
            <a:ea typeface="ヒラギノ角ゴ Pro W3" pitchFamily="80" charset="-128"/>
            <a:sym typeface="Gill Sans" pitchFamily="80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1F1F1"/>
      </a:accent1>
      <a:accent2>
        <a:srgbClr val="333399"/>
      </a:accent2>
      <a:accent3>
        <a:srgbClr val="FFFFFF"/>
      </a:accent3>
      <a:accent4>
        <a:srgbClr val="000000"/>
      </a:accent4>
      <a:accent5>
        <a:srgbClr val="F7F7F7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ヒラギノ角ゴ Pro W3"/>
        <a:cs typeface=""/>
      </a:majorFont>
      <a:minorFont>
        <a:latin typeface="Gill Sans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80" charset="0"/>
            <a:ea typeface="ヒラギノ角ゴ Pro W3" pitchFamily="80" charset="-128"/>
            <a:sym typeface="Gill Sans" pitchFamily="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80" charset="0"/>
            <a:ea typeface="ヒラギノ角ゴ Pro W3" pitchFamily="80" charset="-128"/>
            <a:sym typeface="Gill Sans" pitchFamily="80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Title &amp; Bullets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99CC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E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ヒラギノ角ゴ Pro W3"/>
        <a:cs typeface=""/>
      </a:majorFont>
      <a:minorFont>
        <a:latin typeface="Gill Sans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80" charset="0"/>
            <a:ea typeface="ヒラギノ角ゴ Pro W3" pitchFamily="80" charset="-128"/>
            <a:sym typeface="Gill Sans" pitchFamily="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80" charset="0"/>
            <a:ea typeface="ヒラギノ角ゴ Pro W3" pitchFamily="80" charset="-128"/>
            <a:sym typeface="Gill Sans" pitchFamily="80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1206</TotalTime>
  <Words>403</Words>
  <Application>Microsoft Office PowerPoint</Application>
  <PresentationFormat>Widescreen</PresentationFormat>
  <Paragraphs>75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20" baseType="lpstr">
      <vt:lpstr>MS PGothic</vt:lpstr>
      <vt:lpstr>ヒラギノ角ゴ Pro W3</vt:lpstr>
      <vt:lpstr>Arial</vt:lpstr>
      <vt:lpstr>Calibri</vt:lpstr>
      <vt:lpstr>Calibri Light</vt:lpstr>
      <vt:lpstr>Comic Sans MS</vt:lpstr>
      <vt:lpstr>Gill Sans</vt:lpstr>
      <vt:lpstr>Lucida Grande</vt:lpstr>
      <vt:lpstr>Office Theme</vt:lpstr>
      <vt:lpstr>Title &amp; Bullets</vt:lpstr>
      <vt:lpstr>Blank</vt:lpstr>
      <vt:lpstr>1_Title &amp; Bullets</vt:lpstr>
      <vt:lpstr>End of Sprint Meetings (Ceremonies)</vt:lpstr>
      <vt:lpstr>Outline for the Day on Friday</vt:lpstr>
      <vt:lpstr>The Sprint Review</vt:lpstr>
      <vt:lpstr>Sprint Review Outline</vt:lpstr>
      <vt:lpstr>Sprint Retrospective</vt:lpstr>
      <vt:lpstr>Sprint Retrospective: Good/ Bad/ Change</vt:lpstr>
      <vt:lpstr>PowerPoint Presentation</vt:lpstr>
      <vt:lpstr>Sprint planning</vt:lpstr>
    </vt:vector>
  </TitlesOfParts>
  <Company>Salem-Keizer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 of Spring Meetings (Ceremonies)</dc:title>
  <dc:creator>Greg Smith</dc:creator>
  <cp:lastModifiedBy>Greg Smith</cp:lastModifiedBy>
  <cp:revision>9</cp:revision>
  <dcterms:created xsi:type="dcterms:W3CDTF">2015-10-28T17:43:50Z</dcterms:created>
  <dcterms:modified xsi:type="dcterms:W3CDTF">2015-11-02T14:40:15Z</dcterms:modified>
</cp:coreProperties>
</file>