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67" r:id="rId4"/>
    <p:sldId id="268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51" y="4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DE6B-0ACD-450A-B171-664D7EB468BD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43081-B239-43DF-941E-9B4E9532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6B5300-825B-4517-9CD5-8DB87F843BF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32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4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1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4BE104E-585C-4834-918C-0FFF7AEBC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5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9CB0-6C2E-40A6-BAF5-383625A54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138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06504-A81E-458F-BE6D-28F7ADFAD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2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4293-C6C7-471D-B1A9-FECF8FB26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02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571B-D2F0-4827-A719-9AA30CCC1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315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BA2D-66E7-40F4-BBB0-F466CE864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704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030D-8EBC-42F3-BDCE-5DEF82C09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393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BAE4-56C1-4EEE-B580-299E37370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71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97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9EF9-F8FE-4158-9FEE-6A13861FC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826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3BC07-0D0A-4962-9691-263F86BEB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16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10DA-D937-474F-A346-45A0F7CDE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710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48323-B837-4BAD-9D38-9A2B552F0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609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1E15-FFD4-4030-A996-DB646914D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83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6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D1F0-89EE-4ACF-95B1-4D007E966F3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7D1619-029F-496B-B7A7-01BA18C16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1031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27" y="-96685"/>
            <a:ext cx="9144000" cy="2387600"/>
          </a:xfrm>
        </p:spPr>
        <p:txBody>
          <a:bodyPr/>
          <a:lstStyle/>
          <a:p>
            <a:r>
              <a:rPr lang="en-US" dirty="0"/>
              <a:t>Computer Science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60" y="2290915"/>
            <a:ext cx="9144000" cy="1655762"/>
          </a:xfrm>
        </p:spPr>
        <p:txBody>
          <a:bodyPr/>
          <a:lstStyle/>
          <a:p>
            <a:r>
              <a:rPr lang="en-US" dirty="0" err="1"/>
              <a:t>Fix’n</a:t>
            </a:r>
            <a:r>
              <a:rPr lang="en-US" dirty="0"/>
              <a:t> the For loop</a:t>
            </a:r>
          </a:p>
          <a:p>
            <a:r>
              <a:rPr lang="en-US" dirty="0"/>
              <a:t>Random Numbers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E606B-E04C-47A4-BC2D-9AB67A9F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3" y="4549775"/>
            <a:ext cx="2857500" cy="160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312B80-67EA-484D-8555-3C9BA9EFA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556260" y="3255962"/>
            <a:ext cx="2223480" cy="333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fix a program that uses a for loop.</a:t>
            </a:r>
          </a:p>
          <a:p>
            <a:r>
              <a:rPr lang="en-US" dirty="0"/>
              <a:t>Be able to read and write code needed for creating and using random numbers</a:t>
            </a:r>
          </a:p>
        </p:txBody>
      </p:sp>
    </p:spTree>
    <p:extLst>
      <p:ext uri="{BB962C8B-B14F-4D97-AF65-F5344CB8AC3E}">
        <p14:creationId xmlns:p14="http://schemas.microsoft.com/office/powerpoint/2010/main" val="191188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3048000" cy="4302125"/>
          </a:xfrm>
        </p:spPr>
        <p:txBody>
          <a:bodyPr/>
          <a:lstStyle/>
          <a:p>
            <a:r>
              <a:rPr lang="en-US" dirty="0"/>
              <a:t>Open from the class website ‘fixloop.java’ file and fix the program.</a:t>
            </a:r>
          </a:p>
          <a:p>
            <a:r>
              <a:rPr lang="en-US" dirty="0"/>
              <a:t>It is supposed to input 5 ages and find the youngest 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828800"/>
            <a:ext cx="5275144" cy="481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3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838200"/>
            <a:ext cx="8229600" cy="601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public class Rolling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public static void main( String [] args)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int roll;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for (int count = 1; count &lt; 10; count++)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roll = (int)(6*Math.random())+1;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System.out.print(roll);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} // end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}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562600" y="228600"/>
            <a:ext cx="4800600" cy="1371600"/>
          </a:xfrm>
          <a:prstGeom prst="wedgeRoundRectCallout">
            <a:avLst>
              <a:gd name="adj1" fmla="val -59426"/>
              <a:gd name="adj2" fmla="val 553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FFFFFF"/>
                </a:solidFill>
              </a:rPr>
              <a:t>What do you think this program does?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FFFFFF"/>
                </a:solidFill>
              </a:rPr>
              <a:t>Type it in BlueJ and test it.</a:t>
            </a:r>
          </a:p>
        </p:txBody>
      </p:sp>
    </p:spTree>
    <p:extLst>
      <p:ext uri="{BB962C8B-B14F-4D97-AF65-F5344CB8AC3E}">
        <p14:creationId xmlns:p14="http://schemas.microsoft.com/office/powerpoint/2010/main" val="30725605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5867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/>
              <a:t>Math.random</a:t>
            </a:r>
            <a:r>
              <a:rPr lang="en-US" sz="4000" dirty="0"/>
              <a:t>();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5601" y="1990727"/>
            <a:ext cx="8864600" cy="41401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Returns a double value in the range 0&lt;=</a:t>
            </a:r>
            <a:r>
              <a:rPr lang="en-US" dirty="0" err="1"/>
              <a:t>Math.random</a:t>
            </a:r>
            <a:r>
              <a:rPr lang="en-US" dirty="0"/>
              <a:t>() &lt; 1.</a:t>
            </a:r>
          </a:p>
          <a:p>
            <a:pPr eaLnBrk="1" hangingPunct="1">
              <a:defRPr/>
            </a:pPr>
            <a:r>
              <a:rPr lang="en-US" dirty="0"/>
              <a:t>You can change its type from double to int by </a:t>
            </a:r>
            <a:r>
              <a:rPr lang="en-US" b="1" dirty="0"/>
              <a:t>type casting</a:t>
            </a:r>
            <a:r>
              <a:rPr lang="en-US" dirty="0"/>
              <a:t>. It truncates the double into an integer.</a:t>
            </a:r>
          </a:p>
          <a:p>
            <a:pPr eaLnBrk="1" hangingPunct="1">
              <a:defRPr/>
            </a:pPr>
            <a:r>
              <a:rPr lang="en-US" dirty="0"/>
              <a:t>roll = (</a:t>
            </a:r>
            <a:r>
              <a:rPr lang="en-US" dirty="0" err="1"/>
              <a:t>int</a:t>
            </a:r>
            <a:r>
              <a:rPr lang="en-US" dirty="0"/>
              <a:t>)(6*</a:t>
            </a:r>
            <a:r>
              <a:rPr lang="en-US" dirty="0" err="1"/>
              <a:t>Math.random</a:t>
            </a:r>
            <a:r>
              <a:rPr lang="en-US" dirty="0"/>
              <a:t>())+1;</a:t>
            </a:r>
          </a:p>
          <a:p>
            <a:pPr eaLnBrk="1" hangingPunct="1">
              <a:defRPr/>
            </a:pPr>
            <a:r>
              <a:rPr lang="en-US" dirty="0"/>
              <a:t>What is wrong with …</a:t>
            </a:r>
          </a:p>
          <a:p>
            <a:pPr eaLnBrk="1" hangingPunct="1">
              <a:defRPr/>
            </a:pPr>
            <a:r>
              <a:rPr lang="en-US" dirty="0"/>
              <a:t>roll = (</a:t>
            </a:r>
            <a:r>
              <a:rPr lang="en-US" dirty="0" err="1"/>
              <a:t>int</a:t>
            </a:r>
            <a:r>
              <a:rPr lang="en-US" dirty="0"/>
              <a:t>) 6 *</a:t>
            </a:r>
            <a:r>
              <a:rPr lang="en-US" dirty="0" err="1"/>
              <a:t>Math.random</a:t>
            </a:r>
            <a:r>
              <a:rPr lang="en-US" dirty="0"/>
              <a:t>() + 1;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6388" name="Rounded Rectangular Callout 3"/>
          <p:cNvSpPr>
            <a:spLocks noChangeArrowheads="1"/>
          </p:cNvSpPr>
          <p:nvPr/>
        </p:nvSpPr>
        <p:spPr bwMode="auto">
          <a:xfrm>
            <a:off x="9702800" y="1990727"/>
            <a:ext cx="2133600" cy="254952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Order of Operations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()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(int) Type cast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* / 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+ - 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0D30DEFB-0D0F-4EE2-A579-A9C737069D91}"/>
              </a:ext>
            </a:extLst>
          </p:cNvPr>
          <p:cNvSpPr/>
          <p:nvPr/>
        </p:nvSpPr>
        <p:spPr>
          <a:xfrm>
            <a:off x="8412162" y="397669"/>
            <a:ext cx="2581275" cy="90011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to your notes.</a:t>
            </a:r>
          </a:p>
        </p:txBody>
      </p:sp>
    </p:spTree>
    <p:extLst>
      <p:ext uri="{BB962C8B-B14F-4D97-AF65-F5344CB8AC3E}">
        <p14:creationId xmlns:p14="http://schemas.microsoft.com/office/powerpoint/2010/main" val="321489806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Random Practice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Describe the range of random values generated from the following.</a:t>
            </a:r>
          </a:p>
          <a:p>
            <a:pPr eaLnBrk="1" hangingPunct="1">
              <a:defRPr/>
            </a:pPr>
            <a:r>
              <a:rPr lang="en-US" dirty="0"/>
              <a:t>int one = (int)(6*</a:t>
            </a:r>
            <a:r>
              <a:rPr lang="en-US" dirty="0" err="1"/>
              <a:t>Math.random</a:t>
            </a:r>
            <a:r>
              <a:rPr lang="en-US" dirty="0"/>
              <a:t>()) + 1;</a:t>
            </a:r>
          </a:p>
          <a:p>
            <a:pPr eaLnBrk="1" hangingPunct="1">
              <a:defRPr/>
            </a:pPr>
            <a:r>
              <a:rPr lang="en-US" dirty="0"/>
              <a:t>int roll = (int)(10*</a:t>
            </a:r>
            <a:r>
              <a:rPr lang="en-US" dirty="0" err="1"/>
              <a:t>Math.random</a:t>
            </a:r>
            <a:r>
              <a:rPr lang="en-US" dirty="0"/>
              <a:t>()) + 6;</a:t>
            </a:r>
          </a:p>
          <a:p>
            <a:pPr eaLnBrk="1" hangingPunct="1">
              <a:defRPr/>
            </a:pPr>
            <a:r>
              <a:rPr lang="en-US" dirty="0"/>
              <a:t>int roll = (int)(20*</a:t>
            </a:r>
            <a:r>
              <a:rPr lang="en-US" dirty="0" err="1"/>
              <a:t>Math.random</a:t>
            </a:r>
            <a:r>
              <a:rPr lang="en-US" dirty="0"/>
              <a:t>()) - 3;</a:t>
            </a:r>
          </a:p>
          <a:p>
            <a:pPr eaLnBrk="1" hangingPunct="1">
              <a:defRPr/>
            </a:pPr>
            <a:r>
              <a:rPr lang="en-US" dirty="0"/>
              <a:t>int roll = (int)(14*</a:t>
            </a:r>
            <a:r>
              <a:rPr lang="en-US" dirty="0" err="1"/>
              <a:t>Math.random</a:t>
            </a:r>
            <a:r>
              <a:rPr lang="en-US" dirty="0"/>
              <a:t>()) + 10;</a:t>
            </a:r>
          </a:p>
          <a:p>
            <a:pPr eaLnBrk="1" hangingPunct="1">
              <a:defRPr/>
            </a:pPr>
            <a:r>
              <a:rPr lang="en-US" dirty="0"/>
              <a:t>int roll = (int)(30*</a:t>
            </a:r>
            <a:r>
              <a:rPr lang="en-US" dirty="0" err="1"/>
              <a:t>Math.random</a:t>
            </a:r>
            <a:r>
              <a:rPr lang="en-US" dirty="0"/>
              <a:t>()) - 8;</a:t>
            </a:r>
          </a:p>
        </p:txBody>
      </p:sp>
    </p:spTree>
    <p:extLst>
      <p:ext uri="{BB962C8B-B14F-4D97-AF65-F5344CB8AC3E}">
        <p14:creationId xmlns:p14="http://schemas.microsoft.com/office/powerpoint/2010/main" val="40854397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More Random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97013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Write the code needed to generate the following ranges of random numbers.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2 to 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-5 to 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50 to 70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8 to 40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-6 to 15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20 to 60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 pair of 6-sided dice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Flipping a two sided coin</a:t>
            </a:r>
          </a:p>
        </p:txBody>
      </p:sp>
    </p:spTree>
    <p:extLst>
      <p:ext uri="{BB962C8B-B14F-4D97-AF65-F5344CB8AC3E}">
        <p14:creationId xmlns:p14="http://schemas.microsoft.com/office/powerpoint/2010/main" val="1396650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510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Program options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14499"/>
            <a:ext cx="8458200" cy="4714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Flip a coin 100 times, show the total number of heads and tails AND which occurred the most often.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Roll a pair of 6-sided dice 100 times.  Find out which occurs most often, 3 or 11.  Show how often each of these rolls occur and which occurs most often.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Fortune Cookie: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Write a program that will generate a random fortune cookie saying.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You will need to include at least three different fortune cookie saying options.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B806A9-F4A2-499A-AE05-8C2F79558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75" y="5072063"/>
            <a:ext cx="2381249" cy="159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6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adrant">
  <a:themeElements>
    <a:clrScheme name="Quadrant 6">
      <a:dk1>
        <a:srgbClr val="000000"/>
      </a:dk1>
      <a:lt1>
        <a:srgbClr val="FFFFFF"/>
      </a:lt1>
      <a:dk2>
        <a:srgbClr val="000000"/>
      </a:dk2>
      <a:lt2>
        <a:srgbClr val="669966"/>
      </a:lt2>
      <a:accent1>
        <a:srgbClr val="CCCC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E2E2FF"/>
      </a:accent5>
      <a:accent6>
        <a:srgbClr val="8A8AB9"/>
      </a:accent6>
      <a:hlink>
        <a:srgbClr val="000066"/>
      </a:hlink>
      <a:folHlink>
        <a:srgbClr val="333399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465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Quadrant</vt:lpstr>
      <vt:lpstr>Computer Science 1</vt:lpstr>
      <vt:lpstr>Learning Targets</vt:lpstr>
      <vt:lpstr>Fix IT!</vt:lpstr>
      <vt:lpstr>PowerPoint Presentation</vt:lpstr>
      <vt:lpstr>Math.random();</vt:lpstr>
      <vt:lpstr>Random Practice</vt:lpstr>
      <vt:lpstr>More Random Practice</vt:lpstr>
      <vt:lpstr>Program options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CS</dc:title>
  <dc:creator>Greg Smith</dc:creator>
  <cp:lastModifiedBy>Greg Smith</cp:lastModifiedBy>
  <cp:revision>6</cp:revision>
  <dcterms:created xsi:type="dcterms:W3CDTF">2018-10-05T13:52:51Z</dcterms:created>
  <dcterms:modified xsi:type="dcterms:W3CDTF">2020-03-02T15:05:26Z</dcterms:modified>
</cp:coreProperties>
</file>