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6" r:id="rId5"/>
    <p:sldId id="287" r:id="rId6"/>
    <p:sldId id="278" r:id="rId7"/>
    <p:sldId id="285" r:id="rId8"/>
    <p:sldId id="279" r:id="rId9"/>
    <p:sldId id="280" r:id="rId10"/>
    <p:sldId id="27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1A3F-818B-452A-B013-52D038926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32CC4-8ECB-4B44-905F-97CFA699E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85369-750A-4EE8-89E4-7BF1EA5E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6DCE3-3C1B-4457-A6BA-6B8FEBB8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D68D3-1877-4118-BC9B-F0360322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6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2A7-209B-414B-94C7-9AE5C302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56759-CE1D-4C09-B92B-F2FB76926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3719E-8EB8-4AF3-AEFF-2F930A96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51B80-587F-41DA-9343-4E8362E7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F514C-33BF-44B9-89E6-55B7DDE2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B409A2-D7FE-444D-AE80-DCE3AE316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831BF-BD65-4719-AD70-268198A7D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A6D15-F533-4983-B7CC-C58F5E77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DF01-E1C9-4C74-913C-FBB94BB9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F7C84-7735-4B2F-A87A-61C33275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39B85-1537-436E-B79A-AD4AA3A4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3CF10-6B10-4F6E-9BF2-D551EE09F657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79C78-96C8-4BA7-9362-4C9C5B43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72BF9-1060-4445-B708-C89A6CB0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2FBE-6C18-4E36-86F0-9C82E7457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70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BAE3A-E2CE-467B-9A03-6A7F02E8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CCDB2-CCAD-4B57-9B73-18A983BB7DDF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3E89-392B-434E-A3F5-B5997EE0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29E31-4226-49C0-BD02-2B3811C1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85EC-B106-4E31-9B87-0290DA958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12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418F6-E883-4993-8AA3-18EFA12F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05CF-DA35-4401-BB98-E07220068D50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4A2FC-6E34-49C6-9612-58040C3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E206D-5C3C-4621-8826-B2457C3B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5216-0639-4BE3-A684-E3F9C8763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2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C4ACD3-BEDD-4589-BABF-C3D370B1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866D-4529-4AE5-8238-658978002393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3287A9-2EC8-41DB-9182-6FE1390A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AF0434-168E-4074-AEEE-45331A96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ACC8-08BD-4D95-924E-F2E5097BD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675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AFF6BC-AAE9-4EE4-80B3-3017A05A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F408-1DAA-4E43-958D-694DC4BE72F0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D4F9FE-BECB-4744-B849-F3B83A0B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8C8A6A-61DE-407B-93D2-54CCDBF8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FA6D-7F15-4B31-83A0-E51649B34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905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FCD4F4-2F84-48E1-88F4-8EB7D509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3FCC-4722-41F6-B1D8-1DDF01812664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698157D-AB4F-4BB5-B4CF-18395F32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66966-6785-4ECE-9EFA-FCDDAD22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50C9-25CD-454B-B21C-E72F9CC40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14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206AAB-7278-46B7-B1F5-64EBDB0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7194-756D-4085-AB6A-CFE315BF2747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4DD2D9-1680-4786-828B-2BE79400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BE5854-33F6-4D36-8711-4B419337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A255-E1E3-44FB-A935-A96A92433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959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EAB4FC-3BFA-4A57-A896-D17250E7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591F-5AA8-4299-B28B-0DA5CBF21729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3E44A2-1DD5-4505-B521-40E0ABC7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0A5C2D-5C1D-42A9-8DDD-B15409EB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E3BE-9ECA-4A44-A04C-1C43FFC63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83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68DE-A11E-422A-ADA2-429546DC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4ADC-E359-4321-8C6F-AD5F7C4C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A2EAB-2A23-42CD-BF9D-2CAC2EEE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E2AD-C157-46B1-BDBE-720E1C73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58786-435A-4BBB-872C-F1AD6128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26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B24107-F019-4181-AF7B-A7906E6F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F44E-6357-4DFB-AAA7-7E7A5F97885A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25ADD3-4D88-4A94-9F5D-586A3FC9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817BFC-2AF4-4585-A053-C6555AC6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E44B-F14A-49FE-A15A-F9775862E7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09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27C34-B8DB-40EE-8D19-C1D42F54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00044-900B-4ABA-B5BB-BA4C204A6D8A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83840-C913-4706-8040-11481D22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D4BE0-6D32-4CB6-B824-5A84D612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D631-B88C-4CA6-BF56-5B383DCBA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77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CC474-D8FA-4B6F-A89C-3EC1C4AB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55CA-4BD3-4C81-8A13-98955693F812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1C073-3211-467A-BE21-F5081B76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8206B-B768-4D39-B80E-03FBBCDA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30AC-AD77-40C1-B7EB-5831FDBC4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299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9E0D22-27B7-4828-9680-D0247266F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0B4D5E-9F65-459E-A835-2936572FD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694F60-42AD-4377-A7DB-FBFBE3FF8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4A87-1DB3-4F1E-9FF9-37124ACB5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685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D53FA-B2E1-482A-9005-8455583366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853FAD-FF3F-42BC-802B-CEECB6356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2D446-A256-4C60-B6CF-96650100B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4FA32-C6C9-4A1F-BD13-244276E80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4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0C1F4D-B544-43F0-B0BA-3761DD59B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0EC558-2F95-429A-AA23-D05712665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97DF7-947B-4B11-BDDD-1C174399F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7EFED-B839-4114-A398-5C484A404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0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2ED4FC-E188-48F3-B3E5-E362ACC0D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B14A38-4A9D-4E5B-98FA-7495E95F1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412C7-172A-4527-A40C-E3E373320F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6616-CA64-4F6F-ADC2-71C446731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682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F862EE-8A55-4CFE-8E9B-17781263F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AE44D8-7EE9-41FB-A110-90CF357EE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3F16BE-3897-4109-A257-C08A7DFF5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F44B-94CB-4F0D-8EEF-4124ED9C2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20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90F6B-E531-4406-9342-7A2EAD296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A6DDF4-A8FD-438F-9B57-DB0553E43C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0B8B84-BC0E-45C3-B80E-EE099F3FA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7E579-5ABC-42E0-9732-F48195DE6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267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361C9E7-B667-4A1C-8E66-8DC272419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8B1587-4428-4343-9DBA-4308D1CB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4F8731-C9DE-4D8A-8B55-DF9225497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3F29-72AA-4735-8244-2B09A7F19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62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B712-AEA3-4502-AE63-F5C0D681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946FF-F3E3-49D8-8B97-EAECA566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1BCB0-0910-46FE-96A0-5A9E7A23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FFD4-0FEA-4DA2-A2EF-0568AF88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E1C7B-4581-40BF-898B-BEE9A117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972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46635-A077-4A4C-924A-1E52BB06CD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C6875-002E-4C0F-85BA-4191E1C832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C886A-E374-435F-B96B-08459C636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28F8-BA9C-4AC4-8DAE-A0E89FDD1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78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DD9830-6A6B-4290-98B1-0152F8C4A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4140D-B9A9-46E9-80FC-827E177F0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383CC-2F4F-4B2F-880E-31B9D3DA3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1E72A-1804-4414-807E-6B6848377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944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DFDA5-8178-4BD5-A85C-41DF539744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EB94A1-AAB3-4E52-8EF8-74796CF0A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50525-6713-486D-9E3B-2D4B36F98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AC0A-65A9-4F72-8AEE-4D8928D82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57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C797E3-A745-4B33-B441-7EBD2F616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5EDC3C-A0D1-495E-9738-CEB7B6675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0FA8F1-2A22-4436-BC78-0BB12385B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33E8-BF9A-4C4B-882F-70EB71A77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9987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84E5C-543D-4E8D-BDEA-E4827F528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C079E-EAE2-42CB-B9BB-F8F5F24E6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441003-8DBC-4783-BD93-4DFAC5A7A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9618-906A-4C21-80B8-041000C02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49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FC2E-7B3F-49DB-8E83-2DE8D63D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A2CD-A27C-4FB1-8C5A-C44BD4700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4CA3C-F103-411B-ACFC-16DF8B674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F4240-0600-4D2B-ABF7-A602D95D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FE6FB-5ED7-4E68-85DE-086AA271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F6F1D-5AF1-438E-A59A-C69A34DF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696C-9238-4951-A80F-6BBF517B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06333-2C13-41A3-AB5C-42D5131C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8A34-1476-4FEF-896E-C04A9AA93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BC290-AD50-4371-9873-85E8F161E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CCD61-1D3F-429F-ACD3-15E44686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FFCB2-195F-4198-A958-DA14DEEF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31B65-6DCF-4D60-8455-677B2C79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9BBFE-C05D-4D97-AEE3-6388206A6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5E5D-E6F3-4307-A41C-56E79FB7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5E087-9338-4A0F-9089-D1DFC74A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D3442-3F33-4D01-9440-CAC2E3D6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4BE8B-D0D4-43E9-A1B3-F7720DDC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CB6E2-F0A1-4F75-9F75-AF483BCC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1B10A-27C4-406E-8101-E158E428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1C335-C055-467D-A2F2-8679C072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0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538B-5580-4F71-852D-A3F673A0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AEFBB-1425-4FDC-81FC-4F1C82B01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38C4E-D53F-4B22-BD91-72DA2AB3A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68A93-0741-4D25-8790-21889890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90402-B23C-4C76-AF8B-AA502B8B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0086D-4DED-42C0-AFEF-8B58299C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7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D5D0-7781-4FBE-B426-B2310755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8EB5F-ABF9-45B9-994B-1B2B9288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B6684-2BD7-4DC2-B413-A0848D4B1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A858F-5F45-4448-B9B7-01CE1B9A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94DFF-DE7A-47C7-BBAA-C64F7DFD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B590F-744C-4404-9C78-B7D47D99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3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C7BB5B-C310-4B29-8F26-019ED597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1F5AB-F1DC-415D-AB89-EE1EBBE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2448E-19EC-4098-8798-1F2CA491A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0BDB-ADE0-42E0-8462-F241BCD94E4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983B6-BAC6-42B3-AA24-B9B7D3E05B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7D183-B9A4-402C-ABB9-38289849B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EAB1-1EA7-4974-B995-26BDCAB9A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9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FA5B4C8-160F-4580-BC36-F734AA4A5F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4811A43-DE54-4DD4-BC7E-79A0665C3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646D6-C1AC-47C6-8B31-E0CDE028F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575806-D500-4DF1-AD29-00B333D3445C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28B6-7340-4B5D-B7B9-A16F17620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C079-567A-4F2F-8E6E-8825B64C7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A05332E-C204-4A24-AB36-C4F44C18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6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5403CA-1A33-4B96-BE0F-EA43B4CB5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D65B4A-DA4F-4151-A871-FE3A93FC8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E52018-C5BA-487A-8AD7-1E1A3A4D4C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FAC276-46AD-4A4A-8665-64A515DD81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3FACDE-B576-41A1-B904-6648E8F5AA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9EAC39-5BA0-4619-8A2B-9CF2DA5C8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04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544F-223E-4592-93A8-04A88E8DF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354"/>
            <a:ext cx="9144000" cy="1159443"/>
          </a:xfrm>
        </p:spPr>
        <p:txBody>
          <a:bodyPr/>
          <a:lstStyle/>
          <a:p>
            <a:r>
              <a:rPr lang="en-US" dirty="0"/>
              <a:t>Computer Science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A00A4-2F54-4353-BD1F-A9B4965BA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068273"/>
          </a:xfrm>
        </p:spPr>
        <p:txBody>
          <a:bodyPr/>
          <a:lstStyle/>
          <a:p>
            <a:r>
              <a:rPr lang="en-US" dirty="0"/>
              <a:t>What can you do when you don’t know how to start?</a:t>
            </a:r>
          </a:p>
          <a:p>
            <a:r>
              <a:rPr lang="en-US" dirty="0"/>
              <a:t>Today Kahoot Review</a:t>
            </a:r>
          </a:p>
          <a:p>
            <a:r>
              <a:rPr lang="en-US" dirty="0"/>
              <a:t>Go through 4 steps to help solve problems when you don’t know how to start.</a:t>
            </a:r>
          </a:p>
          <a:p>
            <a:r>
              <a:rPr lang="en-US" dirty="0"/>
              <a:t>Walk through the miles to inch program: Everyone succeeds!</a:t>
            </a:r>
          </a:p>
          <a:p>
            <a:r>
              <a:rPr lang="en-US" dirty="0"/>
              <a:t>Take a look at some more math that Java can do for you</a:t>
            </a:r>
          </a:p>
          <a:p>
            <a:r>
              <a:rPr lang="en-US" dirty="0"/>
              <a:t>Work on the next Program</a:t>
            </a:r>
          </a:p>
        </p:txBody>
      </p:sp>
    </p:spTree>
    <p:extLst>
      <p:ext uri="{BB962C8B-B14F-4D97-AF65-F5344CB8AC3E}">
        <p14:creationId xmlns:p14="http://schemas.microsoft.com/office/powerpoint/2010/main" val="129324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C567-1E47-47F2-A54D-BA261C60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start when you don’t know how to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EC231-C588-4A1D-A4DF-58206DBD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525963"/>
          </a:xfrm>
        </p:spPr>
        <p:txBody>
          <a:bodyPr/>
          <a:lstStyle/>
          <a:p>
            <a:r>
              <a:rPr lang="en-US" sz="2400" dirty="0"/>
              <a:t>Hands On</a:t>
            </a:r>
          </a:p>
          <a:p>
            <a:pPr lvl="1"/>
            <a:r>
              <a:rPr lang="en-US" sz="2000" dirty="0"/>
              <a:t>Try doing examples by hand.  </a:t>
            </a:r>
          </a:p>
          <a:p>
            <a:r>
              <a:rPr lang="en-US" sz="2400" dirty="0"/>
              <a:t>Pseudo code</a:t>
            </a:r>
          </a:p>
          <a:p>
            <a:pPr lvl="1"/>
            <a:r>
              <a:rPr lang="en-US" sz="2000" dirty="0"/>
              <a:t>Fake code. Write instructions on how to solve the problem.  The better the problem is broken down, the easier it is to translate to code.</a:t>
            </a:r>
          </a:p>
          <a:p>
            <a:r>
              <a:rPr lang="en-US" sz="2400" dirty="0"/>
              <a:t>Dry Run</a:t>
            </a:r>
          </a:p>
          <a:p>
            <a:pPr lvl="1"/>
            <a:r>
              <a:rPr lang="en-US" sz="2000" dirty="0"/>
              <a:t>Test your pseudo code with examples. This is to find potential errors in your solution</a:t>
            </a:r>
          </a:p>
          <a:p>
            <a:r>
              <a:rPr lang="en-US" sz="2400" dirty="0"/>
              <a:t>Code</a:t>
            </a:r>
          </a:p>
          <a:p>
            <a:pPr lvl="1"/>
            <a:r>
              <a:rPr lang="en-US" sz="2000" dirty="0"/>
              <a:t>Finally translate your solution into whatever programming language you are using.  For this course it is Java.</a:t>
            </a:r>
          </a:p>
        </p:txBody>
      </p:sp>
    </p:spTree>
    <p:extLst>
      <p:ext uri="{BB962C8B-B14F-4D97-AF65-F5344CB8AC3E}">
        <p14:creationId xmlns:p14="http://schemas.microsoft.com/office/powerpoint/2010/main" val="23089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F428-247C-4319-AC33-6C2914E5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563562"/>
          </a:xfrm>
        </p:spPr>
        <p:txBody>
          <a:bodyPr/>
          <a:lstStyle/>
          <a:p>
            <a:r>
              <a:rPr lang="en-US" sz="2800" dirty="0"/>
              <a:t>Applying the 4 steps to the miles to inch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077D-6EE4-4513-A132-C67D1D58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583" y="990600"/>
            <a:ext cx="8229600" cy="545811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Hands on (Do examples by hand)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3 miles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Inches = 3 miles * (5280 ft/mile)*(12 inches/foot)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3 miles = 190080 inches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Pseudo code (Write a description of how to solve the problem)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Get the number of miles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Calculate the number of inches  </a:t>
            </a:r>
            <a:r>
              <a:rPr lang="en-US" sz="2000" dirty="0" err="1"/>
              <a:t>Inches</a:t>
            </a:r>
            <a:r>
              <a:rPr lang="en-US" sz="2000" dirty="0"/>
              <a:t> = miles * 5280 * 12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Show the number of inches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Dry Run (Test your pseudo code with an example)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Get the number of  miles		3 miles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Inches = miles *5280*12		inches = 3*5280*12 = 190,080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Show the number of inches	3 miles = 190080 inches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Code : Now time to translate the pseudo code into Java</a:t>
            </a:r>
          </a:p>
        </p:txBody>
      </p:sp>
    </p:spTree>
    <p:extLst>
      <p:ext uri="{BB962C8B-B14F-4D97-AF65-F5344CB8AC3E}">
        <p14:creationId xmlns:p14="http://schemas.microsoft.com/office/powerpoint/2010/main" val="15105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379282D-8B5B-4FBF-B66E-8F10ADD2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First Input Programs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AE399AF-D0AC-4F21-B32B-8CF3A0078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Mile to inch: YourNameMileToInch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Input: The number of miles traveled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Output: The equivalent distance converted to inches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5280 feet per mile, 12 inches per foot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Change: YourNameChange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Input: The amount of change in pennies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Output: The least amount of coins it takes to make the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		Example: Input: 66 cents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Output: 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To get 66 cents you need: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2 Quarters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1 Dime(s)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1 Nickel(s)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600"/>
              <a:t>1 Cent(s) 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633E-6560-42FD-B671-6D5510D87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Java Math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C476D7-2A96-48C9-9CB5-3F6BDF8EA0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56488534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38706223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502051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5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 = a + b;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5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a – b;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95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a*b;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478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Divide (integer)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a / b;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2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 (Remainder of dividing)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a %b;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1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Square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Math.sqrt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Math.sqrt</a:t>
                      </a:r>
                      <a:r>
                        <a:rPr lang="en-US" dirty="0"/>
                        <a:t>(9);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46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Squaring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Math.pow</a:t>
                      </a:r>
                      <a:r>
                        <a:rPr lang="en-US" dirty="0"/>
                        <a:t>(a,2);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Math.pow</a:t>
                      </a:r>
                      <a:r>
                        <a:rPr lang="en-US" dirty="0"/>
                        <a:t>(a,2);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73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Powers a</a:t>
                      </a:r>
                      <a:r>
                        <a:rPr lang="en-US" baseline="30000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Math.pow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a,b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ans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Math.pow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a,b</a:t>
                      </a:r>
                      <a:r>
                        <a:rPr lang="en-US" dirty="0"/>
                        <a:t>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5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 (</a:t>
                      </a:r>
                      <a:r>
                        <a:rPr lang="el-GR" dirty="0"/>
                        <a:t>π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 = </a:t>
                      </a:r>
                      <a:r>
                        <a:rPr lang="en-US" dirty="0" err="1"/>
                        <a:t>Math.PI</a:t>
                      </a:r>
                      <a:r>
                        <a:rPr lang="en-US" dirty="0"/>
                        <a:t> *</a:t>
                      </a:r>
                      <a:r>
                        <a:rPr lang="en-US" dirty="0" err="1"/>
                        <a:t>Math.pow</a:t>
                      </a:r>
                      <a:r>
                        <a:rPr lang="en-US" dirty="0"/>
                        <a:t>(r,2);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51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03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57B97BF-7EBA-42B1-933E-913F69E72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Java Math Practice: Evaluate the following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5C0E02E-9149-4332-950D-9C27234442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828800"/>
            <a:ext cx="8229600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5 + 6;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8 – 4;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5 / 2;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10 / 3;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5 % 2;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24 % 15;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17 % 12;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140 / 25;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Ans = 140 % 25;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33FF6A0-619E-467C-A447-94563CF7E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Little more practice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540C43F-5102-4B91-BA60-BBDA83AF0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800" dirty="0" err="1"/>
              <a:t>ans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Math.sqrt</a:t>
            </a:r>
            <a:r>
              <a:rPr lang="en-US" altLang="en-US" sz="2800" dirty="0"/>
              <a:t>(9);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 err="1"/>
              <a:t>ans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Math.sqrt</a:t>
            </a:r>
            <a:r>
              <a:rPr lang="en-US" altLang="en-US" sz="2800" dirty="0"/>
              <a:t>(16);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 err="1"/>
              <a:t>ans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Math.pow</a:t>
            </a:r>
            <a:r>
              <a:rPr lang="en-US" altLang="en-US" sz="2800" dirty="0"/>
              <a:t>(4,2);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 err="1"/>
              <a:t>ans</a:t>
            </a:r>
            <a:r>
              <a:rPr lang="en-US" altLang="en-US" sz="2800" dirty="0"/>
              <a:t> = </a:t>
            </a:r>
            <a:r>
              <a:rPr lang="en-US" altLang="en-US" sz="2800" dirty="0" err="1"/>
              <a:t>Math.sqrt</a:t>
            </a:r>
            <a:r>
              <a:rPr lang="en-US" altLang="en-US" sz="2800" dirty="0"/>
              <a:t>(</a:t>
            </a:r>
            <a:r>
              <a:rPr lang="en-US" altLang="en-US" sz="2800" dirty="0" err="1"/>
              <a:t>Math.pow</a:t>
            </a:r>
            <a:r>
              <a:rPr lang="en-US" altLang="en-US" sz="2800" dirty="0"/>
              <a:t>(3,2) + </a:t>
            </a:r>
            <a:r>
              <a:rPr lang="en-US" altLang="en-US" sz="2800" dirty="0" err="1"/>
              <a:t>Math.pow</a:t>
            </a:r>
            <a:r>
              <a:rPr lang="en-US" altLang="en-US" sz="2800" dirty="0"/>
              <a:t>(2,2));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3">
            <a:extLst>
              <a:ext uri="{FF2B5EF4-FFF2-40B4-BE49-F238E27FC236}">
                <a16:creationId xmlns:a16="http://schemas.microsoft.com/office/drawing/2014/main" id="{4C6EDC22-205C-4949-A97C-2517E4B41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Translate to Java</a:t>
            </a:r>
          </a:p>
        </p:txBody>
      </p:sp>
      <p:graphicFrame>
        <p:nvGraphicFramePr>
          <p:cNvPr id="20515" name="Group 35">
            <a:extLst>
              <a:ext uri="{FF2B5EF4-FFF2-40B4-BE49-F238E27FC236}">
                <a16:creationId xmlns:a16="http://schemas.microsoft.com/office/drawing/2014/main" id="{94C1D623-EF60-4763-B370-E2F0C1DD13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784864"/>
        </p:xfrm>
        <a:graphic>
          <a:graphicData uri="http://schemas.openxmlformats.org/drawingml/2006/table">
            <a:tbl>
              <a:tblPr/>
              <a:tblGrid>
                <a:gridCol w="309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2(a+c)</a:t>
                      </a: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Ans=2*(a+c);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 + 5y</a:t>
                      </a: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(1/2)bh</a:t>
                      </a: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itchFamily="18" charset="-127"/>
                        </a:rPr>
                        <a:t>π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itchFamily="18" charset="-127"/>
                        </a:rPr>
                        <a:t>r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tang" pitchFamily="18" charset="-127"/>
                        </a:rPr>
                        <a:t>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</a:endParaRP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1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632" name="Object 36">
            <a:extLst>
              <a:ext uri="{FF2B5EF4-FFF2-40B4-BE49-F238E27FC236}">
                <a16:creationId xmlns:a16="http://schemas.microsoft.com/office/drawing/2014/main" id="{5ACA4650-7313-4790-A17F-E0BA322F35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638800"/>
          <a:ext cx="1524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77476" imgH="444307" progId="Equation.3">
                  <p:embed/>
                </p:oleObj>
              </mc:Choice>
              <mc:Fallback>
                <p:oleObj name="Equation" r:id="rId3" imgW="977476" imgH="444307" progId="Equation.3">
                  <p:embed/>
                  <p:pic>
                    <p:nvPicPr>
                      <p:cNvPr id="25632" name="Object 36">
                        <a:extLst>
                          <a:ext uri="{FF2B5EF4-FFF2-40B4-BE49-F238E27FC236}">
                            <a16:creationId xmlns:a16="http://schemas.microsoft.com/office/drawing/2014/main" id="{5ACA4650-7313-4790-A17F-E0BA322F35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638800"/>
                        <a:ext cx="15240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3" name="Object 37">
            <a:extLst>
              <a:ext uri="{FF2B5EF4-FFF2-40B4-BE49-F238E27FC236}">
                <a16:creationId xmlns:a16="http://schemas.microsoft.com/office/drawing/2014/main" id="{E3CD9AFA-82EE-4C5B-BC1F-2C3A4775B4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724401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25633" name="Object 37">
                        <a:extLst>
                          <a:ext uri="{FF2B5EF4-FFF2-40B4-BE49-F238E27FC236}">
                            <a16:creationId xmlns:a16="http://schemas.microsoft.com/office/drawing/2014/main" id="{E3CD9AFA-82EE-4C5B-BC1F-2C3A4775B4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24401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4" name="Object 38">
            <a:extLst>
              <a:ext uri="{FF2B5EF4-FFF2-40B4-BE49-F238E27FC236}">
                <a16:creationId xmlns:a16="http://schemas.microsoft.com/office/drawing/2014/main" id="{795FB87F-32D9-4698-B61C-FAD1A0A68E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191001"/>
          <a:ext cx="12207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583947" imgH="253890" progId="Equation.3">
                  <p:embed/>
                </p:oleObj>
              </mc:Choice>
              <mc:Fallback>
                <p:oleObj name="Equation" r:id="rId7" imgW="583947" imgH="253890" progId="Equation.3">
                  <p:embed/>
                  <p:pic>
                    <p:nvPicPr>
                      <p:cNvPr id="25634" name="Object 38">
                        <a:extLst>
                          <a:ext uri="{FF2B5EF4-FFF2-40B4-BE49-F238E27FC236}">
                            <a16:creationId xmlns:a16="http://schemas.microsoft.com/office/drawing/2014/main" id="{795FB87F-32D9-4698-B61C-FAD1A0A68E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1"/>
                        <a:ext cx="12207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D02D5F9-C459-4602-B308-A8ED88534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Second Input Program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235F08F-9C5F-4E82-8A18-8985D0265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 one of the following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Quadratic formula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Input: a, b and c (of type double)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Output: The positive root (-b + sqrt(b</a:t>
            </a:r>
            <a:r>
              <a:rPr lang="en-US" altLang="en-US" sz="2000" baseline="30000"/>
              <a:t>2</a:t>
            </a:r>
            <a:r>
              <a:rPr lang="en-US" altLang="en-US" sz="2000"/>
              <a:t> – 4ac))/(2a)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Distance formula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Input: The x and y coordinates for two points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Output the distance between the points: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/>
              <a:t>Distance =  sqrt((y1-y2)</a:t>
            </a:r>
            <a:r>
              <a:rPr lang="en-US" altLang="en-US" sz="1800" baseline="30000"/>
              <a:t>2</a:t>
            </a:r>
            <a:r>
              <a:rPr lang="en-US" altLang="en-US" sz="1800"/>
              <a:t> + (x1-x2)</a:t>
            </a:r>
            <a:r>
              <a:rPr lang="en-US" altLang="en-US" sz="1800" baseline="30000"/>
              <a:t>2</a:t>
            </a:r>
            <a:r>
              <a:rPr lang="en-US" altLang="en-US" sz="18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Push: Calculate the distance between two points that are on a 3-D grid. That is they have an x, y, and z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Given the lengths of three sides of a triangle, find the area of the triangle.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Find a way to calculate this even if it is not a right triangle. (Do a little research)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258A037D-DCD0-4E42-AECE-5B5B5C23B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295400"/>
            <a:ext cx="2590800" cy="838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Complete additional programs as pushes.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773</Words>
  <Application>Microsoft Office PowerPoint</Application>
  <PresentationFormat>Widescreen</PresentationFormat>
  <Paragraphs>112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Batang</vt:lpstr>
      <vt:lpstr>Arial</vt:lpstr>
      <vt:lpstr>Calibri</vt:lpstr>
      <vt:lpstr>Calibri Light</vt:lpstr>
      <vt:lpstr>Office Theme</vt:lpstr>
      <vt:lpstr>1_Office Theme</vt:lpstr>
      <vt:lpstr>Default Design</vt:lpstr>
      <vt:lpstr>Microsoft Equation 3.0</vt:lpstr>
      <vt:lpstr>Computer Science I</vt:lpstr>
      <vt:lpstr>How to start when you don’t know how to start</vt:lpstr>
      <vt:lpstr>Applying the 4 steps to the miles to inch program</vt:lpstr>
      <vt:lpstr>First Input Programs</vt:lpstr>
      <vt:lpstr>More Java Math</vt:lpstr>
      <vt:lpstr>Java Math Practice: Evaluate the following</vt:lpstr>
      <vt:lpstr>A Little more practice</vt:lpstr>
      <vt:lpstr>Translate to Java</vt:lpstr>
      <vt:lpstr>Second Input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I</dc:title>
  <dc:creator>Greg Smith</dc:creator>
  <cp:lastModifiedBy>Greg Smith</cp:lastModifiedBy>
  <cp:revision>1</cp:revision>
  <dcterms:created xsi:type="dcterms:W3CDTF">2020-02-07T16:58:17Z</dcterms:created>
  <dcterms:modified xsi:type="dcterms:W3CDTF">2020-02-07T17:01:44Z</dcterms:modified>
</cp:coreProperties>
</file>