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94" r:id="rId3"/>
    <p:sldId id="281" r:id="rId4"/>
    <p:sldId id="257" r:id="rId5"/>
    <p:sldId id="292" r:id="rId6"/>
    <p:sldId id="293" r:id="rId7"/>
    <p:sldId id="284" r:id="rId8"/>
    <p:sldId id="288" r:id="rId9"/>
    <p:sldId id="290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86837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9-02-13T18:36:57.8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22931 9739 0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56039-7E2B-4628-9168-96221A6BA121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191B5-94E7-4CB0-ACFA-C65985CA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8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AC2CF54-DF35-4A89-A5BF-7315CA19B4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D54CB9A2-E093-499B-9699-94CB7FC5B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If you use an instance variable name as a parameter it takes precedence in the scope of that method.  So it will not change the instance variable.  You can use this.numerator= numerator.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7DFD10F-B19A-4F53-BEAE-7AC46F7CE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43BD57-C256-49EA-97AB-3AF8E383881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1E9E04-A383-4342-BE21-D1ACB865F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D96467-CCDE-4257-8F0A-9C132E925C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BA93A1-2424-4C59-94E1-8E449C0D2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18582-5242-4EA6-B2A9-61F01ECA2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92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2A6CFF-9379-46E4-B5E8-638F46B44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3C6C7-0B15-42F3-817D-25EEC8EB0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77FAA1-DECF-4336-BC6C-D9AC168B5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A7F16-8C8F-4136-B4C2-7CE56EDE6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86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FFC3CC-210D-434D-83CF-174CFE786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FE59EE-0196-493B-9332-EE488D538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610A90-4D45-4C0B-90DE-82450EDA7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1221E-B62F-46EE-8A53-87AFA852D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71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5D6D53-A3A6-4E89-AC23-08609A7C8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174E87-F70E-49FC-9BFC-D793B64F2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49F785-CD82-44F2-90D0-4C664658C1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47FFE-89A9-4FC0-A5DE-2EC795D7B2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30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70AC95-3FB6-4914-963A-E3EE7010E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A8A59E-45D6-43CD-BD1C-690C2F236F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DFA177-1141-4CA7-BCAD-F724DF863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1DB03-7ED2-4886-B6B5-0D3F09E72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801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3BEAB3-3A86-4AF8-AA7A-B6C7294E0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54B761-A548-4378-919D-B2FCBFB0C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C8D752-ADCC-46C9-A332-7E7016EF2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0385-3831-4FC0-BA6B-3286B8D3B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12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99535E-9ED0-4B15-8C70-B8A471394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EB1135-7F41-4DB5-8D30-E5FBEBCA4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151709-31C1-4D84-9CC4-9FBA9B790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3A987-23B7-4CE3-849E-027C47D50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005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88C6B7-7AAD-4DEB-89D2-86FA216A0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07A61D-48FF-4EFD-804E-644F5B6CB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E51615-7142-497A-B533-D9DF5CD8C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F289C-3984-40A9-8BEA-AA1B3896E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68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0788DB0-5311-48AD-90F0-3EFDF93AD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1399F9-3CDD-47F9-AC1F-64FF05DA89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D8D6D1-5264-49B9-822F-FBAE9E6D6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7F7B3-3B5F-4C64-A01C-9CE40B003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398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17F0175-3D86-422C-B748-8773C456F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DB2FC2-932E-4913-9F4B-04E97C0DA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7A3AE6-C09D-4892-BD71-C4243B8B3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D2E7A-7FEF-442E-9DFB-3E6B21D12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684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9FD25-3690-4B09-824F-9F817AAD8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1C4FC8-90C5-4CE1-B7E9-A251D1BDF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67C67D-5D00-4A33-8C97-A9CA2FA2C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2D18D-91FF-4AB1-A749-59293AB0E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36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B1BF7-C6E2-4516-B4F9-98BAF7AB3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D8688-5457-4EAD-ACD8-3A6F62E14C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5FFE25-C022-475A-A521-C37E50207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A8437-A639-464B-A886-A43593085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654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FFBFF-B111-451B-814D-D2214AD7D9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D0C12A-20CB-4249-943E-F292DBEEC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9235F9-5F1B-4926-A730-F618F5651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A37AB-F4E7-4AD6-AC75-CFA88E094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315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2CDE11-237F-4058-BD73-792D2B50AA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21F50D-1826-475A-8E03-B90C5F0C2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5635B6-F286-4D60-9852-9420A06D4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0712A-24CB-499E-93F8-BECB988D9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059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63FBAA-AEB5-420D-995D-BB96AB5BEE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E18E0-1F06-466A-9AE0-E87CBFDE0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567D42-3AAD-45BD-88FC-5CF1DA5FE5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8BDAD-F0A4-492E-85C0-8CD16CF32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11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856B8-6C68-4230-8ED6-110EF0F81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38154-171C-4B2E-841C-D3A0B5430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E5C68E-D082-4F2D-AAB5-287D0E835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DCFC8-A89B-4BC3-8B9C-C42CF4792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4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CE51CA-F6C8-4F22-9B5E-8706EEF93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2E33B9-81D6-41E5-957A-9BBDEC60D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C49881-FB48-4343-8103-E8FF667FA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5173B-194E-4259-98B7-A52C65681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23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F04D81-BEB2-48A0-87E9-279830BB5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C77570-A1A1-4246-8BA8-A80DF7C89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48DD17-7837-4382-B56D-5F0D24E71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63A8A-3399-4C1A-9A28-FBBFAA2CB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49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BDA1BFC-B2B6-4B9F-95C0-8600619BF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CFB5C9-9AF1-4D98-A704-C074CB2AF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6AA9CF-0497-409D-9532-CC9356C4E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6D114-82DC-46D4-B516-A72CEDDFA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30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9A5965-F759-4310-A995-5EBC3453C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0CF365-5E57-4187-9F88-D999CC34E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F18506-91A6-4F5F-8584-D3BECE5B9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78632-51C9-404B-A611-3FA8A57B2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7922D5-C7F6-40BF-AB5E-7339E04EB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BBA0D7-4E46-484B-8998-15E7BD1DB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7501DF-F22E-4118-9B5E-7F404458E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7924-BE87-429C-88EC-2B2316C5A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0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B1F80A-49BF-4E0F-81B4-9E31DEFCB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4396E2-83E6-4252-B039-7BF2E5A53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9B5D8-687A-41EB-AB76-03DA7833C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6497F-5F74-4E0F-AE2D-3ACDBF2C3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2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86E00D-8039-4A90-8838-34610C8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1323CDF-997F-4358-A992-A5F29BACD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D5C85923-54A6-41BD-A165-E290B9C8E2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CB7C572-2553-45BB-B0DD-D924392632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F64B8B43-8265-4BF1-8FA2-81C673BE1C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66AEC92-5432-4F5D-81FD-D8ABF86C0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88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81C3CF9-1A2A-446B-B7F0-0701F4391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493F33-5395-4D09-9597-7483C6AAA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F7177B-40C1-48CC-8993-A95F62E7AC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49FAE8D-14CB-4FB0-982F-D134A57FF6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E38126-CE33-4A92-8BCA-6368E88F82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E040C16-AEED-4E1C-B62C-10F62D32D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49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AEC0A-6D3A-4D84-80E5-A3993D3C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Computer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A4415-182E-418A-B862-C85EB0229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614447"/>
          </a:xfrm>
        </p:spPr>
        <p:txBody>
          <a:bodyPr/>
          <a:lstStyle/>
          <a:p>
            <a:r>
              <a:rPr lang="en-US" b="1" u="sng" dirty="0"/>
              <a:t>Fractional improvement</a:t>
            </a:r>
          </a:p>
          <a:p>
            <a:r>
              <a:rPr lang="en-US" dirty="0"/>
              <a:t>Essential Question</a:t>
            </a:r>
          </a:p>
          <a:p>
            <a:r>
              <a:rPr lang="en-US" dirty="0"/>
              <a:t>How can you design, create and use you own classes and their objects?</a:t>
            </a:r>
          </a:p>
          <a:p>
            <a:endParaRPr lang="en-US" dirty="0"/>
          </a:p>
          <a:p>
            <a:r>
              <a:rPr lang="en-US" dirty="0"/>
              <a:t>Outline</a:t>
            </a:r>
          </a:p>
          <a:p>
            <a:pPr lvl="1"/>
            <a:r>
              <a:rPr lang="en-US" dirty="0"/>
              <a:t>Review: Dry run practice and sample Multiple Choice Question</a:t>
            </a:r>
          </a:p>
          <a:p>
            <a:pPr lvl="1"/>
            <a:r>
              <a:rPr lang="en-US" dirty="0"/>
              <a:t>Build the Fraction class and extensions.</a:t>
            </a:r>
          </a:p>
        </p:txBody>
      </p:sp>
    </p:spTree>
    <p:extLst>
      <p:ext uri="{BB962C8B-B14F-4D97-AF65-F5344CB8AC3E}">
        <p14:creationId xmlns:p14="http://schemas.microsoft.com/office/powerpoint/2010/main" val="246190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6D469E1D-51F0-401C-8AD9-46D6F8984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"/>
            <a:ext cx="8915400" cy="6629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public class Account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{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private double balance=0;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public Account( double initialBalance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if ( initialBalance &gt; 0.0 )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balance = initialBalance;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	public void credit( double amount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{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balance = balance + amount; // add amount to balance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	public double getBalance()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return balance;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}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10F07744-11BB-48AB-8572-4F8A9BAE4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28600"/>
            <a:ext cx="3048000" cy="3600986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Find the …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Class name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Constructor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Methods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Instance Variable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What does the constructor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06E478DA-5DC6-47F2-8D33-95DD6EB1D3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81000"/>
            <a:ext cx="4495800" cy="6096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// Fig. 3.14: AccountTest.java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// Create and manipulate an Account object.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import java.util.Scanner;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public class AccountTest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public static void main( String args[] 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Account account1 = new Account( 50.00 );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Account account2 = new Account( -7.53 );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System.out.printf( "account1 balance: $%.2f\n", account1.getBalance()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System.out.printf( "account2 balance: $%.2f\n\n", account2.getBalance()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Scanner input = new Scanner( System.in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double depositAmount;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depositAmount = input.nextDouble();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 System.out.printf( "\nadding %.2f to account1 balance\n\n", depositAmount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	account1.credit( depositAmount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000"/>
              <a:t>     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66B5A5F0-14C2-4A46-B15E-5CF26C800A6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533401"/>
            <a:ext cx="4800600" cy="590232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System.out.print( "Enter deposit amount for account1: " 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System.out.printf( "account1 balance: $%.2f\n",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account1.getBalance()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System.out.printf( "account2 balance: $%.2f\n\n", account2.getBalance()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System.out.print( "Enter deposit amount for account2: " 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depositAmount = input.nextDouble();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System.out.printf( "\nadding %.2f to account2 balance\n\n", depositAmount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account2.credit( depositAmount 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System.out.printf( "account1 balance: $%.2f\n",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account1.getBalance()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System.out.printf( "account2 balance: $%.2f\n",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account2.getBalance()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} // end main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} // end class AccountTest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</p:txBody>
      </p:sp>
      <p:sp>
        <p:nvSpPr>
          <p:cNvPr id="5124" name="Line 5">
            <a:extLst>
              <a:ext uri="{FF2B5EF4-FFF2-40B4-BE49-F238E27FC236}">
                <a16:creationId xmlns:a16="http://schemas.microsoft.com/office/drawing/2014/main" id="{34E71975-19A4-4A26-A6EE-6DF64BC63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810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Text Box 6">
            <a:extLst>
              <a:ext uri="{FF2B5EF4-FFF2-40B4-BE49-F238E27FC236}">
                <a16:creationId xmlns:a16="http://schemas.microsoft.com/office/drawing/2014/main" id="{95E0DA97-670E-47D1-9D90-A5E54B8C0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7912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</a:rPr>
              <a:t>Dry run the above code using the following values for input: 25.53, 123.45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856C2E2-C6E3-435F-B078-70D3DB124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76200"/>
            <a:ext cx="6085490" cy="1741488"/>
          </a:xfrm>
        </p:spPr>
        <p:txBody>
          <a:bodyPr/>
          <a:lstStyle/>
          <a:p>
            <a:r>
              <a:rPr lang="en-US" altLang="en-US" sz="4000" dirty="0"/>
              <a:t>Classy Review: Dry Run</a:t>
            </a:r>
            <a:br>
              <a:rPr lang="en-US" altLang="en-US" sz="4000" dirty="0"/>
            </a:br>
            <a:r>
              <a:rPr lang="en-US" altLang="en-US" sz="4000" dirty="0"/>
              <a:t>Draw the Objects as they are created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54CF6B55-F95B-4D91-81A5-0A276CF75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" t="21378" r="25838" b="16270"/>
          <a:stretch>
            <a:fillRect/>
          </a:stretch>
        </p:blipFill>
        <p:spPr bwMode="auto">
          <a:xfrm>
            <a:off x="5247289" y="2178652"/>
            <a:ext cx="6871139" cy="462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2635BA16-5030-4B1E-8F9B-39383B3D0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0" t="12654" r="56602" b="20461"/>
          <a:stretch>
            <a:fillRect/>
          </a:stretch>
        </p:blipFill>
        <p:spPr bwMode="auto">
          <a:xfrm>
            <a:off x="162910" y="65430"/>
            <a:ext cx="5084379" cy="672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87877E9C-A40E-4F74-8D8F-E404EEBE3C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228600"/>
            <a:ext cx="91440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SL4 (A2.10). Consider the following partial class declaration.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public class Student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private String myName;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private double myGPA;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public String name()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{ return myName;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public double GPA()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{ return myGPA;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Consider the following method from a </a:t>
            </a:r>
            <a:r>
              <a:rPr lang="en-US" altLang="en-US" sz="2000" b="1" u="sng"/>
              <a:t>client</a:t>
            </a:r>
            <a:r>
              <a:rPr lang="en-US" altLang="en-US" sz="2000"/>
              <a:t> (application/driver/…) class.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public void showInfo(Student stu)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System.out.println( </a:t>
            </a:r>
            <a:r>
              <a:rPr lang="en-US" altLang="en-US" sz="2000" b="1"/>
              <a:t>/* string expression */</a:t>
            </a:r>
            <a:r>
              <a:rPr lang="en-US" altLang="en-US" sz="2000"/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Which of the following are valid replacements for /* string expression */?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	I.	stu.myName + stu.myGPA;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	II.	Student.name() + Student.GPA();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	III.  	stu.name() + stu.GPA();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AA6E7D-869A-484C-AD82-9736CADBD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7365" y="0"/>
            <a:ext cx="6889531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Fraction Class Assignment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A438A26-3720-47A8-852D-BDC8F9324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9297" y="533400"/>
            <a:ext cx="9630103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Constructors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Default constructor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Constructor given a numerator and denominator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Add the following </a:t>
            </a:r>
            <a:r>
              <a:rPr lang="en-US" altLang="en-US" sz="2400" b="1" dirty="0"/>
              <a:t>void</a:t>
            </a:r>
            <a:r>
              <a:rPr lang="en-US" altLang="en-US" sz="2400" dirty="0"/>
              <a:t> methods to the fraction class.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Multiply by an integer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Divide by an integer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Add an integer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Show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following String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err="1"/>
              <a:t>toString</a:t>
            </a:r>
            <a:r>
              <a:rPr lang="en-US" altLang="en-US" sz="2000" dirty="0"/>
              <a:t>()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Pushes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Add void methods for </a:t>
            </a:r>
            <a:r>
              <a:rPr lang="en-US" altLang="en-US" sz="2000" b="1" dirty="0"/>
              <a:t>*, /, + </a:t>
            </a:r>
            <a:r>
              <a:rPr lang="en-US" altLang="en-US" sz="2000" dirty="0"/>
              <a:t>that are sent a Fraction 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Add a void </a:t>
            </a:r>
            <a:r>
              <a:rPr lang="en-US" altLang="en-US" sz="2000" b="1" dirty="0"/>
              <a:t>reduce</a:t>
            </a:r>
            <a:r>
              <a:rPr lang="en-US" altLang="en-US" sz="2000" dirty="0"/>
              <a:t>() method that simplifies the Fraction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Add a </a:t>
            </a:r>
            <a:r>
              <a:rPr lang="en-US" altLang="en-US" sz="2000" dirty="0" err="1"/>
              <a:t>boolean</a:t>
            </a:r>
            <a:r>
              <a:rPr lang="en-US" altLang="en-US" sz="2000" dirty="0"/>
              <a:t> .</a:t>
            </a:r>
            <a:r>
              <a:rPr lang="en-US" altLang="en-US" sz="2000" b="1" dirty="0"/>
              <a:t>equals</a:t>
            </a:r>
            <a:r>
              <a:rPr lang="en-US" altLang="en-US" sz="2000" dirty="0"/>
              <a:t>() method that returns true of the Fractions are equal.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Add an int </a:t>
            </a:r>
            <a:r>
              <a:rPr lang="en-US" altLang="en-US" sz="2000" b="1" dirty="0" err="1"/>
              <a:t>compareTo</a:t>
            </a:r>
            <a:r>
              <a:rPr lang="en-US" altLang="en-US" sz="2000" dirty="0"/>
              <a:t>() method that will respond like a </a:t>
            </a:r>
            <a:r>
              <a:rPr lang="en-US" altLang="en-US" sz="2000" dirty="0" err="1"/>
              <a:t>compareTo</a:t>
            </a:r>
            <a:r>
              <a:rPr lang="en-US" altLang="en-US" sz="2000" dirty="0"/>
              <a:t>() method works with Strings.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Test it using the Object Bench in </a:t>
            </a:r>
            <a:r>
              <a:rPr lang="en-US" altLang="en-US" sz="2400" dirty="0" err="1"/>
              <a:t>BlueJ</a:t>
            </a:r>
            <a:r>
              <a:rPr lang="en-US" altLang="en-US" sz="2400" dirty="0"/>
              <a:t> or by using a driver class.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7483AAC-6B5F-4A2F-B7C3-D59CF6351DBE}"/>
                  </a:ext>
                </a:extLst>
              </p14:cNvPr>
              <p14:cNvContentPartPr/>
              <p14:nvPr/>
            </p14:nvContentPartPr>
            <p14:xfrm>
              <a:off x="9779160" y="350604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7483AAC-6B5F-4A2F-B7C3-D59CF6351D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63320" y="3442680"/>
                <a:ext cx="31680" cy="127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AF11560-2005-4AF2-B7A3-C092C439E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-52388"/>
            <a:ext cx="8229600" cy="1143001"/>
          </a:xfrm>
        </p:spPr>
        <p:txBody>
          <a:bodyPr/>
          <a:lstStyle/>
          <a:p>
            <a:r>
              <a:rPr lang="en-US" altLang="en-US" sz="3600"/>
              <a:t>Sample Fraction Constructor and Show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2486A7F-E75B-4F8A-AE70-7733EC3E5C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AD6E7631-2998-4CAE-9D45-5255BCC4B3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7" t="30379" r="40070" b="10756"/>
          <a:stretch>
            <a:fillRect/>
          </a:stretch>
        </p:blipFill>
        <p:spPr bwMode="auto">
          <a:xfrm>
            <a:off x="1981200" y="838201"/>
            <a:ext cx="7315200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ounded Rectangular Callout 1">
            <a:extLst>
              <a:ext uri="{FF2B5EF4-FFF2-40B4-BE49-F238E27FC236}">
                <a16:creationId xmlns:a16="http://schemas.microsoft.com/office/drawing/2014/main" id="{985E9630-6A5C-4DE7-8531-DB1650024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0600"/>
            <a:ext cx="3657600" cy="2590800"/>
          </a:xfrm>
          <a:prstGeom prst="wedgeRoundRectCallout">
            <a:avLst>
              <a:gd name="adj1" fmla="val -69722"/>
              <a:gd name="adj2" fmla="val 39421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</a:rPr>
              <a:t>Note: You can access all of the </a:t>
            </a:r>
            <a:r>
              <a:rPr lang="en-US" altLang="en-US" sz="2400" b="1">
                <a:solidFill>
                  <a:srgbClr val="000000"/>
                </a:solidFill>
              </a:rPr>
              <a:t>instance variables </a:t>
            </a:r>
            <a:r>
              <a:rPr lang="en-US" altLang="en-US" sz="2400">
                <a:solidFill>
                  <a:srgbClr val="000000"/>
                </a:solidFill>
              </a:rPr>
              <a:t>inside the method without having to pass it!!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F2A9043E-44BF-47F6-BA77-579FE36D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343400"/>
            <a:ext cx="3048000" cy="762000"/>
          </a:xfrm>
          <a:prstGeom prst="wedgeRoundRectCallout">
            <a:avLst>
              <a:gd name="adj1" fmla="val -84986"/>
              <a:gd name="adj2" fmla="val -74644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What happens if you use numerator as a parameter?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305AB254-B0A2-4838-BC61-8E34230DB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3886200" cy="457200"/>
          </a:xfrm>
          <a:prstGeom prst="wedgeRoundRectCallout">
            <a:avLst>
              <a:gd name="adj1" fmla="val -47454"/>
              <a:gd name="adj2" fmla="val -70833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this.numerator = numerator;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53DCE93-8185-42C3-AD54-5109EA91D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4213" y="-90488"/>
            <a:ext cx="8229600" cy="1143001"/>
          </a:xfrm>
        </p:spPr>
        <p:txBody>
          <a:bodyPr/>
          <a:lstStyle/>
          <a:p>
            <a:r>
              <a:rPr lang="en-US" altLang="en-US"/>
              <a:t>Sample Solutions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E6DA9CE-BB3B-4BC6-BE46-D3C92E0E47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0D924D62-9199-42CD-ACEA-368518EED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" t="44814" r="3539" b="7835"/>
          <a:stretch>
            <a:fillRect/>
          </a:stretch>
        </p:blipFill>
        <p:spPr bwMode="auto">
          <a:xfrm>
            <a:off x="1611314" y="1052514"/>
            <a:ext cx="8980487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ounded Rectangular Callout 1">
            <a:extLst>
              <a:ext uri="{FF2B5EF4-FFF2-40B4-BE49-F238E27FC236}">
                <a16:creationId xmlns:a16="http://schemas.microsoft.com/office/drawing/2014/main" id="{3DEE17F7-B770-41F1-9760-07981016E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343400"/>
            <a:ext cx="5105400" cy="914400"/>
          </a:xfrm>
          <a:prstGeom prst="wedgeRoundRectCallout">
            <a:avLst>
              <a:gd name="adj1" fmla="val -71639"/>
              <a:gd name="adj2" fmla="val 72116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Accesses the numerator of the Fraction object temp.  You can do this because you are in a Fraction class.</a:t>
            </a:r>
          </a:p>
        </p:txBody>
      </p:sp>
      <p:sp>
        <p:nvSpPr>
          <p:cNvPr id="13318" name="Rounded Rectangular Callout 2">
            <a:extLst>
              <a:ext uri="{FF2B5EF4-FFF2-40B4-BE49-F238E27FC236}">
                <a16:creationId xmlns:a16="http://schemas.microsoft.com/office/drawing/2014/main" id="{81FE35FA-C328-443C-B340-FA1AD357E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19800"/>
            <a:ext cx="5562600" cy="685800"/>
          </a:xfrm>
          <a:prstGeom prst="wedgeRoundRectCallout">
            <a:avLst>
              <a:gd name="adj1" fmla="val -22574"/>
              <a:gd name="adj2" fmla="val -69551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Can also do the following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this.denominator *= temp.denominator;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835</Words>
  <Application>Microsoft Office PowerPoint</Application>
  <PresentationFormat>Widescreen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1_Default Design</vt:lpstr>
      <vt:lpstr>AP Computer Science</vt:lpstr>
      <vt:lpstr>PowerPoint Presentation</vt:lpstr>
      <vt:lpstr>PowerPoint Presentation</vt:lpstr>
      <vt:lpstr>Classy Review: Dry Run Draw the Objects as they are created</vt:lpstr>
      <vt:lpstr>PowerPoint Presentation</vt:lpstr>
      <vt:lpstr>Fraction Class Assignment</vt:lpstr>
      <vt:lpstr>Sample Fraction Constructor and Show</vt:lpstr>
      <vt:lpstr>Sample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Smith</dc:creator>
  <cp:lastModifiedBy>Greg Smith</cp:lastModifiedBy>
  <cp:revision>8</cp:revision>
  <cp:lastPrinted>2019-11-07T18:13:31Z</cp:lastPrinted>
  <dcterms:created xsi:type="dcterms:W3CDTF">2019-11-07T17:54:23Z</dcterms:created>
  <dcterms:modified xsi:type="dcterms:W3CDTF">2019-11-07T18:32:08Z</dcterms:modified>
</cp:coreProperties>
</file>