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1" r:id="rId2"/>
  </p:sldMasterIdLst>
  <p:notesMasterIdLst>
    <p:notesMasterId r:id="rId9"/>
  </p:notesMasterIdLst>
  <p:sldIdLst>
    <p:sldId id="257" r:id="rId3"/>
    <p:sldId id="258" r:id="rId4"/>
    <p:sldId id="259" r:id="rId5"/>
    <p:sldId id="264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0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DFFB5-8A15-4D7E-87A3-3052EB0CD4E3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C749C-5B29-442F-B792-645662AAC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6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Accommodations: </a:t>
            </a:r>
          </a:p>
          <a:p>
            <a:r>
              <a:rPr lang="en-US" altLang="en-US">
                <a:latin typeface="Arial" panose="020B0604020202020204" pitchFamily="34" charset="0"/>
              </a:rPr>
              <a:t>     Provide notes accessible at school and at home for this lesson.</a:t>
            </a:r>
          </a:p>
          <a:p>
            <a:r>
              <a:rPr lang="en-US" altLang="en-US">
                <a:latin typeface="Arial" panose="020B0604020202020204" pitchFamily="34" charset="0"/>
              </a:rPr>
              <a:t>     Include scaffolding activities to check for understanding during the lesson</a:t>
            </a:r>
          </a:p>
          <a:p>
            <a:r>
              <a:rPr lang="en-US" altLang="en-US">
                <a:latin typeface="Arial" panose="020B0604020202020204" pitchFamily="34" charset="0"/>
              </a:rPr>
              <a:t>     Have Java language available for students to complete activities and explore applying the ideas at home.</a:t>
            </a:r>
          </a:p>
          <a:p>
            <a:r>
              <a:rPr lang="en-US" altLang="en-US">
                <a:latin typeface="Arial" panose="020B0604020202020204" pitchFamily="34" charset="0"/>
              </a:rPr>
              <a:t>     Provide extended time to complete the assignment.</a:t>
            </a:r>
          </a:p>
          <a:p>
            <a:r>
              <a:rPr lang="en-US" altLang="en-US">
                <a:latin typeface="Arial" panose="020B0604020202020204" pitchFamily="34" charset="0"/>
              </a:rPr>
              <a:t>     </a:t>
            </a:r>
          </a:p>
          <a:p>
            <a:r>
              <a:rPr lang="en-US" altLang="en-US">
                <a:latin typeface="Arial" panose="020B0604020202020204" pitchFamily="34" charset="0"/>
              </a:rPr>
              <a:t>Modifications:</a:t>
            </a:r>
          </a:p>
          <a:p>
            <a:r>
              <a:rPr lang="en-US" altLang="en-US">
                <a:latin typeface="Arial" panose="020B0604020202020204" pitchFamily="34" charset="0"/>
              </a:rPr>
              <a:t>     Students can complete either of the assignments for full credit</a:t>
            </a:r>
          </a:p>
          <a:p>
            <a:r>
              <a:rPr lang="en-US" altLang="en-US">
                <a:latin typeface="Arial" panose="020B0604020202020204" pitchFamily="34" charset="0"/>
              </a:rPr>
              <a:t>     Add an option for simple input to/output from the array. </a:t>
            </a:r>
          </a:p>
          <a:p>
            <a:r>
              <a:rPr lang="en-US" altLang="en-US">
                <a:latin typeface="Arial" panose="020B0604020202020204" pitchFamily="34" charset="0"/>
              </a:rPr>
              <a:t>            Input 10 names and output the names in reverse order.</a:t>
            </a:r>
          </a:p>
          <a:p>
            <a:r>
              <a:rPr lang="en-US" altLang="en-US">
                <a:latin typeface="Arial" panose="020B0604020202020204" pitchFamily="34" charset="0"/>
              </a:rPr>
              <a:t>            Model rolling a pair of dice 100 times and save the rolls in an array.  Then show the rolls from the array.</a:t>
            </a:r>
          </a:p>
          <a:p>
            <a:r>
              <a:rPr lang="en-US" altLang="en-US">
                <a:latin typeface="Arial" panose="020B0604020202020204" pitchFamily="34" charset="0"/>
              </a:rPr>
              <a:t>    Students dry run a program, drawing a picture of the array and demonstrating how the values change while the program is running.</a:t>
            </a:r>
          </a:p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AE535C2-F3C6-4412-ADCB-454D0DE9417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5400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1E5389-C475-4476-9E9C-173A9BC3872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604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CD498-EFFF-4032-AD15-19F9C486BE1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092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F1CF9-4467-4F2F-AD8D-3346604C1D0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112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B2A9D-90FF-4642-966C-083F67930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7599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3304A-B3FB-4621-9576-AAC83CB401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8261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B1681-5956-471A-A4FC-5A841FDA1C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7459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1B38B-0A95-4DFF-8E17-1674E6B318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396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DA540-9C9A-4F58-AFF5-FB47D9BB2D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774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8B914-FC42-4634-8E66-634E563304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382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28F77-2C71-4F14-85EF-2FA3401C78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87094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B52A4-3364-46D1-B7BC-2DF430491C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420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8B6C24-D2FE-40ED-9DE6-9B829A94D20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5094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689F3-76B4-4F05-BBF1-559FE62E38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7715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E3504-A0B2-4458-ACF0-0EDA7E80A6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183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B0B5F-D914-426D-A600-21A2BCCE41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96176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1745-6E95-4B1B-8B2E-6462B7747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22300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AF307-B0E9-4E76-A179-2657A6A782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152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DC186-7821-4ADE-8DF6-1053AE48421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91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0AFF2B-E630-4886-AFB7-BB1505CDA87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1573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9AA52-4DB3-4391-B1E8-7CDB3E8E983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08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4393D-79AE-40E4-A2CF-428648EA423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097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11C351-9814-42D9-A068-08C3175923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172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DEFEDE-5B43-4C71-9D1D-5216C73946E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235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5CB30C-D1C0-444B-8761-62133B9D72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8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530192F-D1F8-4FAB-806D-2CBB11028AB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299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47DD611-9B81-483D-8FB4-7A8DE4A03B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77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Computer Science 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Dry Run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Fix it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Write a program</a:t>
            </a:r>
          </a:p>
        </p:txBody>
      </p:sp>
    </p:spTree>
    <p:extLst>
      <p:ext uri="{BB962C8B-B14F-4D97-AF65-F5344CB8AC3E}">
        <p14:creationId xmlns:p14="http://schemas.microsoft.com/office/powerpoint/2010/main" val="2067962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Objectives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Students will be able to read a program that incorporates arrays.</a:t>
            </a:r>
          </a:p>
          <a:p>
            <a:r>
              <a:rPr lang="en-US" altLang="en-US" dirty="0"/>
              <a:t>Students will be able to write code to declare, input, output and compare values in an array.</a:t>
            </a:r>
          </a:p>
          <a:p>
            <a:r>
              <a:rPr lang="en-US" altLang="en-US" dirty="0"/>
              <a:t>Students will be able to fix a program that uses arrays.</a:t>
            </a:r>
          </a:p>
          <a:p>
            <a:r>
              <a:rPr lang="en-US" altLang="en-US" dirty="0"/>
              <a:t>Students will be able to write a program that uses arrays.</a:t>
            </a:r>
          </a:p>
        </p:txBody>
      </p:sp>
    </p:spTree>
    <p:extLst>
      <p:ext uri="{BB962C8B-B14F-4D97-AF65-F5344CB8AC3E}">
        <p14:creationId xmlns:p14="http://schemas.microsoft.com/office/powerpoint/2010/main" val="187184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Dry Run (Assume the array has been declared previously)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926609" y="1662112"/>
            <a:ext cx="8229600" cy="48307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for (int pos= 0;pos&lt;5;pos++)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	info[pos]= pos*2;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	for (int pos= 0;pos&lt;5;pos++)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  </a:t>
            </a:r>
            <a:r>
              <a:rPr lang="en-US" altLang="en-US"/>
              <a:t>if ((pos </a:t>
            </a:r>
            <a:r>
              <a:rPr lang="en-US" altLang="en-US" dirty="0"/>
              <a:t>% 2) </a:t>
            </a:r>
            <a:r>
              <a:rPr lang="en-US" altLang="en-US"/>
              <a:t>== 1)</a:t>
            </a:r>
            <a:endParaRPr lang="en-US" altLang="en-US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	info[pos]= info[pos] + pos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  else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	info[pos]= info[pos]*pos;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}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	for (int pos= 0;pos&lt;5;pos++)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	SOP(info[pos]);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5642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Fix it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On the Web page there is a program called fixary1.pas</a:t>
            </a:r>
          </a:p>
          <a:p>
            <a:r>
              <a:rPr lang="en-US" altLang="en-US"/>
              <a:t>It is supposed to input 10 scores, calculate the average of these score and the show all of the scores that are below average.</a:t>
            </a:r>
          </a:p>
          <a:p>
            <a:r>
              <a:rPr lang="en-US" altLang="en-US"/>
              <a:t>See if you can fix it!!</a:t>
            </a:r>
          </a:p>
        </p:txBody>
      </p:sp>
    </p:spTree>
    <p:extLst>
      <p:ext uri="{BB962C8B-B14F-4D97-AF65-F5344CB8AC3E}">
        <p14:creationId xmlns:p14="http://schemas.microsoft.com/office/powerpoint/2010/main" val="3577904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standa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29400" y="3151188"/>
            <a:ext cx="3962400" cy="3549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019800" y="228600"/>
            <a:ext cx="4648200" cy="1143000"/>
          </a:xfrm>
        </p:spPr>
        <p:txBody>
          <a:bodyPr/>
          <a:lstStyle/>
          <a:p>
            <a:pPr eaLnBrk="1" hangingPunct="1"/>
            <a:r>
              <a:rPr lang="en-US" altLang="en-US"/>
              <a:t>Array Program 1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6859"/>
            <a:ext cx="6477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Input: 10 scores (integers)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Output: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The high score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The low score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The average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The number of scores within 3 of the average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Push: Show the numbers in order low to high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Input: 9 scores and calculate the sample standard deviation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308956" y="4099560"/>
            <a:ext cx="5800898" cy="207679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The standard deviation is a measure of central tendency.  It will describe how much variation exists from the average. A low standard deviation means that the numbers tend to be close to the average.</a:t>
            </a:r>
          </a:p>
        </p:txBody>
      </p:sp>
      <p:pic>
        <p:nvPicPr>
          <p:cNvPr id="3074" name="Picture 2" descr="Image result for standard devi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863" y="1263534"/>
            <a:ext cx="4116185" cy="2265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890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Standard Deviation Example.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1295400"/>
            <a:ext cx="84582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Find the standard deviation of 4, 9, 11, 12, 17, 5, 8, 12, 14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First work out the mean (Average, </a:t>
            </a:r>
            <a:r>
              <a:rPr lang="en-US" altLang="en-US" sz="1800" dirty="0" err="1"/>
              <a:t>xbar</a:t>
            </a:r>
            <a:r>
              <a:rPr lang="en-US" altLang="en-US" sz="1800" dirty="0"/>
              <a:t>,…):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(4 + 9 + 11 + 12 + 17 + 5 + 8 + 12 + 14)/9 = 10.222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Now, subtract the mean individually from each of the numbers in the question and square the result. This is equivalent to the (x - </a:t>
            </a:r>
            <a:r>
              <a:rPr lang="en-US" altLang="en-US" sz="1800" dirty="0" err="1"/>
              <a:t>xbar</a:t>
            </a:r>
            <a:r>
              <a:rPr lang="en-US" altLang="en-US" sz="1800" dirty="0"/>
              <a:t>)² step. x refers to the values in the question.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x               	4        9        11       12       17       5       8       12      14</a:t>
            </a:r>
            <a:br>
              <a:rPr lang="en-US" altLang="en-US" sz="1800" dirty="0"/>
            </a:br>
            <a:r>
              <a:rPr lang="en-US" altLang="en-US" sz="1800" dirty="0"/>
              <a:t>(x - </a:t>
            </a:r>
            <a:r>
              <a:rPr lang="en-US" altLang="en-US" sz="1800" dirty="0" err="1"/>
              <a:t>xbar</a:t>
            </a:r>
            <a:r>
              <a:rPr lang="en-US" altLang="en-US" sz="1800" dirty="0"/>
              <a:t>)²     38.7   1.49    0.60    3.16    45.9   27.3   4.94    3.16   14.3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Now add up these results (this is the ‘uppercase sigma' in the formula):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 139.55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Divide by n-1. n is the number of values, so in this case n-1 is 8: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139.55 / 8 = 17.44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And finally, square root this: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 </a:t>
            </a:r>
            <a:r>
              <a:rPr lang="en-US" altLang="en-US" sz="1800" u="sng" dirty="0"/>
              <a:t>4.18</a:t>
            </a:r>
            <a:br>
              <a:rPr lang="en-US" altLang="en-US" sz="1800" dirty="0"/>
            </a:br>
            <a:endParaRPr lang="en-US" altLang="en-US" sz="1800" dirty="0"/>
          </a:p>
        </p:txBody>
      </p:sp>
      <p:pic>
        <p:nvPicPr>
          <p:cNvPr id="16388" name="Picture 4" descr="standa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91400" y="3922714"/>
            <a:ext cx="3276600" cy="2935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2" descr="Image result for standard deviati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71"/>
          <a:stretch/>
        </p:blipFill>
        <p:spPr bwMode="auto">
          <a:xfrm>
            <a:off x="3458095" y="5128397"/>
            <a:ext cx="3771209" cy="1650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237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637</Words>
  <Application>Microsoft Office PowerPoint</Application>
  <PresentationFormat>Widescreen</PresentationFormat>
  <Paragraphs>62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Default Design</vt:lpstr>
      <vt:lpstr>Computer Science 2</vt:lpstr>
      <vt:lpstr>Learning Objectives</vt:lpstr>
      <vt:lpstr>Dry Run (Assume the array has been declared previously)</vt:lpstr>
      <vt:lpstr>Fix it</vt:lpstr>
      <vt:lpstr>Array Program 1</vt:lpstr>
      <vt:lpstr>Standard Deviation Example.</vt:lpstr>
    </vt:vector>
  </TitlesOfParts>
  <Company>SKPS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 1</dc:title>
  <dc:creator>Greg Smith</dc:creator>
  <cp:lastModifiedBy>Greg Smith</cp:lastModifiedBy>
  <cp:revision>4</cp:revision>
  <dcterms:created xsi:type="dcterms:W3CDTF">2017-01-17T14:23:41Z</dcterms:created>
  <dcterms:modified xsi:type="dcterms:W3CDTF">2020-02-04T15:12:17Z</dcterms:modified>
</cp:coreProperties>
</file>