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4" y="5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F069-ACFC-4BF3-86D9-B1FFC9B94DF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AE7F2-22E2-4222-90A0-B87271B06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4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F069-ACFC-4BF3-86D9-B1FFC9B94DF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AE7F2-22E2-4222-90A0-B87271B06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9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F069-ACFC-4BF3-86D9-B1FFC9B94DF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AE7F2-22E2-4222-90A0-B87271B06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51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24DDF-ECB7-4B55-A6DB-E30C7746D3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77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F069-ACFC-4BF3-86D9-B1FFC9B94DF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AE7F2-22E2-4222-90A0-B87271B06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F069-ACFC-4BF3-86D9-B1FFC9B94DF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AE7F2-22E2-4222-90A0-B87271B06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9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F069-ACFC-4BF3-86D9-B1FFC9B94DF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AE7F2-22E2-4222-90A0-B87271B06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6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F069-ACFC-4BF3-86D9-B1FFC9B94DF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AE7F2-22E2-4222-90A0-B87271B06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82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F069-ACFC-4BF3-86D9-B1FFC9B94DF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AE7F2-22E2-4222-90A0-B87271B06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06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F069-ACFC-4BF3-86D9-B1FFC9B94DF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AE7F2-22E2-4222-90A0-B87271B06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8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F069-ACFC-4BF3-86D9-B1FFC9B94DF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AE7F2-22E2-4222-90A0-B87271B06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9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F069-ACFC-4BF3-86D9-B1FFC9B94DF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AE7F2-22E2-4222-90A0-B87271B06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7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8F069-ACFC-4BF3-86D9-B1FFC9B94DF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AE7F2-22E2-4222-90A0-B87271B06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2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r>
              <a:rPr lang="en-US" dirty="0" smtClean="0"/>
              <a:t> Day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 able to read AP </a:t>
            </a:r>
            <a:r>
              <a:rPr lang="en-US" dirty="0" err="1" smtClean="0"/>
              <a:t>Mult</a:t>
            </a:r>
            <a:r>
              <a:rPr lang="en-US" dirty="0" smtClean="0"/>
              <a:t> Choice questions tied to </a:t>
            </a:r>
            <a:r>
              <a:rPr lang="en-US" dirty="0" err="1" smtClean="0"/>
              <a:t>ArrayLists</a:t>
            </a:r>
            <a:endParaRPr lang="en-US" dirty="0" smtClean="0"/>
          </a:p>
          <a:p>
            <a:r>
              <a:rPr lang="en-US" dirty="0" smtClean="0"/>
              <a:t>Be able to write a program that uses </a:t>
            </a:r>
            <a:r>
              <a:rPr lang="en-US" dirty="0" err="1" smtClean="0"/>
              <a:t>ArrayLists</a:t>
            </a:r>
            <a:r>
              <a:rPr lang="en-US" dirty="0" smtClean="0"/>
              <a:t> that analyzes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3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Question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2. Consider the following code segment.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1800" dirty="0" err="1"/>
              <a:t>ArrayList</a:t>
            </a:r>
            <a:r>
              <a:rPr lang="en-US" altLang="en-US" sz="1800" dirty="0"/>
              <a:t> &lt;Integer&gt; list  = new </a:t>
            </a:r>
            <a:r>
              <a:rPr lang="en-US" altLang="en-US" sz="1800" dirty="0" err="1"/>
              <a:t>ArrayList</a:t>
            </a:r>
            <a:r>
              <a:rPr lang="en-US" altLang="en-US" sz="1800" dirty="0"/>
              <a:t>&lt;Integer&gt; ();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1800" dirty="0" err="1"/>
              <a:t>list.add</a:t>
            </a:r>
            <a:r>
              <a:rPr lang="en-US" altLang="en-US" sz="1800" dirty="0"/>
              <a:t>(new Integer(1));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1800" dirty="0" err="1"/>
              <a:t>list.add</a:t>
            </a:r>
            <a:r>
              <a:rPr lang="en-US" altLang="en-US" sz="1800" dirty="0"/>
              <a:t>(new Integer(2));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1800" dirty="0" err="1"/>
              <a:t>list.add</a:t>
            </a:r>
            <a:r>
              <a:rPr lang="en-US" altLang="en-US" sz="1800" dirty="0"/>
              <a:t>(new Integer(3));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1800" dirty="0" err="1"/>
              <a:t>list.set</a:t>
            </a:r>
            <a:r>
              <a:rPr lang="en-US" altLang="en-US" sz="1800" dirty="0"/>
              <a:t>(2, new Integer(4));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1800" dirty="0" err="1"/>
              <a:t>list.add</a:t>
            </a:r>
            <a:r>
              <a:rPr lang="en-US" altLang="en-US" sz="1800" dirty="0"/>
              <a:t>(2, new Integer(5));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1800" dirty="0" err="1"/>
              <a:t>list.add</a:t>
            </a:r>
            <a:r>
              <a:rPr lang="en-US" altLang="en-US" sz="1800" dirty="0"/>
              <a:t>(new Integer(6));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1800" dirty="0" err="1"/>
              <a:t>System.out.println</a:t>
            </a:r>
            <a:r>
              <a:rPr lang="en-US" altLang="en-US" sz="1800" dirty="0"/>
              <a:t>(list);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000" dirty="0"/>
              <a:t>What is printed as a result of executing the code segment?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1800" dirty="0"/>
              <a:t>(A) [1, 2, 3, 4, 5]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1800" dirty="0"/>
              <a:t>(B) [1, 2, 4, 5, 6]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1800" dirty="0"/>
              <a:t>(C) [1, 2, 5, 4, 6]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1800" dirty="0"/>
              <a:t>(D) [1, 5, 2, 4, 6]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1800" dirty="0"/>
              <a:t>(E) [1, 5, 4, 3, 6]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000" dirty="0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6400800" y="2117558"/>
            <a:ext cx="3962400" cy="1311442"/>
          </a:xfrm>
          <a:prstGeom prst="wedgeRoundRectCallout">
            <a:avLst>
              <a:gd name="adj1" fmla="val -118803"/>
              <a:gd name="adj2" fmla="val 9608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Note: This will display the entire </a:t>
            </a:r>
            <a:r>
              <a:rPr lang="en-US" altLang="en-US" sz="1800" dirty="0" err="1"/>
              <a:t>arraylist</a:t>
            </a:r>
            <a:r>
              <a:rPr lang="en-US" altLang="en-US" sz="1800" dirty="0" smtClean="0"/>
              <a:t>!!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Same 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 smtClean="0"/>
              <a:t>System.out.println</a:t>
            </a:r>
            <a:r>
              <a:rPr lang="en-US" altLang="en-US" sz="1800" dirty="0" smtClean="0"/>
              <a:t>(</a:t>
            </a:r>
            <a:r>
              <a:rPr lang="en-US" altLang="en-US" sz="1800" dirty="0" err="1" smtClean="0"/>
              <a:t>list.toString</a:t>
            </a:r>
            <a:r>
              <a:rPr lang="en-US" altLang="en-US" sz="1800" dirty="0" smtClean="0"/>
              <a:t>());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61434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73178" y="0"/>
            <a:ext cx="8313821" cy="67056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000" dirty="0"/>
              <a:t>3. Consider the following data field and method.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2000" dirty="0"/>
              <a:t>private </a:t>
            </a:r>
            <a:r>
              <a:rPr lang="en-US" altLang="en-US" sz="2000" dirty="0" err="1"/>
              <a:t>ArrayList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nums</a:t>
            </a:r>
            <a:r>
              <a:rPr lang="en-US" altLang="en-US" sz="2000" dirty="0"/>
              <a:t>;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2000" dirty="0"/>
              <a:t>// precondition: </a:t>
            </a:r>
            <a:r>
              <a:rPr lang="en-US" altLang="en-US" sz="2000" dirty="0" err="1"/>
              <a:t>nums.size</a:t>
            </a:r>
            <a:r>
              <a:rPr lang="en-US" altLang="en-US" sz="2000" dirty="0"/>
              <a:t>() &gt; 0;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2000" dirty="0"/>
              <a:t>// </a:t>
            </a:r>
            <a:r>
              <a:rPr lang="en-US" altLang="en-US" sz="2000" dirty="0" err="1"/>
              <a:t>nums</a:t>
            </a:r>
            <a:r>
              <a:rPr lang="en-US" altLang="en-US" sz="2000" dirty="0"/>
              <a:t> contains Integer objects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2000" dirty="0"/>
              <a:t>public void </a:t>
            </a:r>
            <a:r>
              <a:rPr lang="en-US" altLang="en-US" sz="2000" dirty="0" err="1"/>
              <a:t>numQuest</a:t>
            </a:r>
            <a:r>
              <a:rPr lang="en-US" altLang="en-US" sz="2000" dirty="0"/>
              <a:t>()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2000" dirty="0"/>
              <a:t>{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US" altLang="en-US" dirty="0" err="1"/>
              <a:t>int</a:t>
            </a:r>
            <a:r>
              <a:rPr lang="en-US" altLang="en-US" dirty="0"/>
              <a:t> k = 0;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US" altLang="en-US" dirty="0"/>
              <a:t>Integer zero = new Integer(0);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US" altLang="en-US" dirty="0"/>
              <a:t>while (k&lt; </a:t>
            </a:r>
            <a:r>
              <a:rPr lang="en-US" altLang="en-US" dirty="0" err="1"/>
              <a:t>nums.size</a:t>
            </a:r>
            <a:r>
              <a:rPr lang="en-US" altLang="en-US" dirty="0"/>
              <a:t>())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US" altLang="en-US" dirty="0"/>
              <a:t>{</a:t>
            </a:r>
          </a:p>
          <a:p>
            <a:pPr marL="1371600" lvl="3" indent="0" eaLnBrk="1" hangingPunct="1">
              <a:lnSpc>
                <a:spcPct val="80000"/>
              </a:lnSpc>
              <a:buNone/>
            </a:pPr>
            <a:r>
              <a:rPr lang="en-US" altLang="en-US" sz="2000" dirty="0"/>
              <a:t>if (</a:t>
            </a:r>
            <a:r>
              <a:rPr lang="en-US" altLang="en-US" sz="2000" dirty="0" err="1"/>
              <a:t>nums.get</a:t>
            </a:r>
            <a:r>
              <a:rPr lang="en-US" altLang="en-US" sz="2000" dirty="0"/>
              <a:t>(k).equals(zero))</a:t>
            </a:r>
          </a:p>
          <a:p>
            <a:pPr marL="1371600" lvl="3" indent="0" eaLnBrk="1" hangingPunct="1">
              <a:lnSpc>
                <a:spcPct val="80000"/>
              </a:lnSpc>
              <a:buNone/>
            </a:pPr>
            <a:r>
              <a:rPr lang="en-US" altLang="en-US" sz="2000" dirty="0" smtClean="0"/>
              <a:t>       </a:t>
            </a:r>
            <a:r>
              <a:rPr lang="en-US" altLang="en-US" sz="2000" dirty="0" err="1" smtClean="0"/>
              <a:t>nums.remove</a:t>
            </a:r>
            <a:r>
              <a:rPr lang="en-US" altLang="en-US" sz="2000" dirty="0" smtClean="0"/>
              <a:t>(k</a:t>
            </a:r>
            <a:r>
              <a:rPr lang="en-US" altLang="en-US" sz="2000" dirty="0"/>
              <a:t>);</a:t>
            </a:r>
          </a:p>
          <a:p>
            <a:pPr marL="1371600" lvl="3" indent="0" eaLnBrk="1" hangingPunct="1">
              <a:lnSpc>
                <a:spcPct val="80000"/>
              </a:lnSpc>
              <a:buNone/>
            </a:pPr>
            <a:r>
              <a:rPr lang="en-US" altLang="en-US" sz="2000" dirty="0"/>
              <a:t>k++;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US" altLang="en-US" dirty="0"/>
              <a:t>}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2000" dirty="0"/>
              <a:t>}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1800" dirty="0"/>
              <a:t>Assume that </a:t>
            </a:r>
            <a:r>
              <a:rPr lang="en-US" altLang="en-US" sz="1800" dirty="0" err="1"/>
              <a:t>ArrayList</a:t>
            </a:r>
            <a:r>
              <a:rPr lang="en-US" altLang="en-US" sz="1800" dirty="0"/>
              <a:t> </a:t>
            </a:r>
            <a:r>
              <a:rPr lang="en-US" altLang="en-US" sz="1800" i="1" dirty="0" err="1"/>
              <a:t>nums</a:t>
            </a:r>
            <a:r>
              <a:rPr lang="en-US" altLang="en-US" sz="1800" dirty="0"/>
              <a:t> initially contains the following Integer values.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1800" dirty="0"/>
              <a:t>[0, 0, 4, 2, 5, 0, 3, 0]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1800" dirty="0"/>
              <a:t>What will </a:t>
            </a:r>
            <a:r>
              <a:rPr lang="en-US" altLang="en-US" sz="1800" dirty="0" err="1"/>
              <a:t>ArrayList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nums</a:t>
            </a:r>
            <a:r>
              <a:rPr lang="en-US" altLang="en-US" sz="1800" dirty="0"/>
              <a:t> contain as a result of executing </a:t>
            </a:r>
            <a:r>
              <a:rPr lang="en-US" altLang="en-US" sz="1800" dirty="0" err="1"/>
              <a:t>numQuest</a:t>
            </a:r>
            <a:r>
              <a:rPr lang="en-US" altLang="en-US" sz="1800" dirty="0"/>
              <a:t> ?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1800" dirty="0"/>
              <a:t>(A) [0, 0, 4, 2, 5, 0, 3, 0]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1800" dirty="0"/>
              <a:t>(B) [4, 2, 5, 3]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1800" dirty="0"/>
              <a:t>(C) [0, 0, 0, 0, 4, 2, 5, 3]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1800" dirty="0"/>
              <a:t>(D) [3, 5, 2, 4, 0, 0, 0, 0]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sz="1800" dirty="0"/>
              <a:t>(E) [0, 4, 2, 5, 3]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93438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379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4" descr="standa5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29400" y="3151188"/>
            <a:ext cx="3962400" cy="3549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6705600" y="228600"/>
            <a:ext cx="396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Program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304800"/>
            <a:ext cx="6477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Input: 10 scores (integers)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Output: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The high score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The low score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The average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The number of scores within 3 of the average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Push: Support an unknown number </a:t>
            </a:r>
            <a:r>
              <a:rPr lang="en-US" altLang="en-US" sz="2000"/>
              <a:t>of scores</a:t>
            </a: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Push: Show the numbers in order low to high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Input: 10 scores and calculate the standard deviation</a:t>
            </a:r>
          </a:p>
        </p:txBody>
      </p:sp>
    </p:spTree>
    <p:extLst>
      <p:ext uri="{BB962C8B-B14F-4D97-AF65-F5344CB8AC3E}">
        <p14:creationId xmlns:p14="http://schemas.microsoft.com/office/powerpoint/2010/main" val="114109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Standard Deviation Example.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1295400"/>
            <a:ext cx="8458200" cy="4876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1800"/>
              <a:t>Find the standard deviation of 4, 9, 11, 12, 17, 5, 8, 12, 14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First work out the mean (Average, xbar,…):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(4 + 9 + 11 + 12 + 17 + 5 + 8 + 12 + 14)/9 = 10.222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Now, subtract the mean individually from each of the numbers in the question and square the result. This is equivalent to the (x - xbar)² step. x refers to the values in the question.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x               	4        9        11       12       17       5       8       12      14</a:t>
            </a:r>
            <a:br>
              <a:rPr lang="en-US" altLang="en-US" sz="1800"/>
            </a:br>
            <a:r>
              <a:rPr lang="en-US" altLang="en-US" sz="1800"/>
              <a:t>(x - xbar)²     38.7   1.49    0.60    3.16    45.9   27.3   4.94    3.16   14.3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Now add up these results (this is the 'sigma' in the formula):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 139.55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Divide by n-1. n is the number of values, so in this case n-1 is 8: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139.55 / 8 = 17.44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And finally, square root this: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 </a:t>
            </a:r>
            <a:r>
              <a:rPr lang="en-US" altLang="en-US" sz="1800" u="sng"/>
              <a:t>4.18</a:t>
            </a:r>
            <a:r>
              <a:rPr lang="en-US" altLang="en-US" sz="1800"/>
              <a:t/>
            </a:r>
            <a:br>
              <a:rPr lang="en-US" altLang="en-US" sz="1800"/>
            </a:br>
            <a:endParaRPr lang="en-US" altLang="en-US" sz="1800"/>
          </a:p>
        </p:txBody>
      </p:sp>
      <p:pic>
        <p:nvPicPr>
          <p:cNvPr id="50180" name="Picture 4" descr="standa5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91400" y="3922714"/>
            <a:ext cx="3276600" cy="2935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70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507</Words>
  <Application>Microsoft Office PowerPoint</Application>
  <PresentationFormat>Widescreen</PresentationFormat>
  <Paragraphs>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ArrayList Day 3</vt:lpstr>
      <vt:lpstr>Sample Question</vt:lpstr>
      <vt:lpstr>PowerPoint Presentation</vt:lpstr>
      <vt:lpstr>Program</vt:lpstr>
      <vt:lpstr>Standard Deviation Example.</vt:lpstr>
    </vt:vector>
  </TitlesOfParts>
  <Company>SKPS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ArrayList Day 3</dc:title>
  <dc:creator>Greg Smith</dc:creator>
  <cp:lastModifiedBy>Greg Smith</cp:lastModifiedBy>
  <cp:revision>3</cp:revision>
  <dcterms:created xsi:type="dcterms:W3CDTF">2018-12-03T18:54:33Z</dcterms:created>
  <dcterms:modified xsi:type="dcterms:W3CDTF">2018-12-03T20:46:36Z</dcterms:modified>
</cp:coreProperties>
</file>