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C580B-9934-4924-94F9-C3855BDA5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3C4731-582C-4E93-80F1-0B31A664B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D0AD9-FCA1-4B9D-850D-75CDE2428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C00-FA5A-4A75-B535-554694EF770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C346F-2881-4322-97C6-4250862E2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EA604-BDF1-4CAC-86BC-F61B9B1E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F813-BCBB-4F61-9950-45E5F835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5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6D23-FF6F-4205-9908-0AD4DF623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C4FF2-D1EA-4BE9-A47D-21D345272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881CC-D768-4A57-9435-8FDB4316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C00-FA5A-4A75-B535-554694EF770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DB57C-454D-4160-A237-87AB7A1C4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CD871-D0D4-4EBC-BEFC-4BD2E50C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F813-BCBB-4F61-9950-45E5F835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4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E6569-23BE-4901-8FDE-7BEE0022E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14F972-96E1-4F63-8B5A-1DB6D07B6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3E535-1AFD-47B6-8D1E-84FD1825F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C00-FA5A-4A75-B535-554694EF770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E289B-9244-4CF6-9CAE-3CF3FC4B2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84E72-E83C-418D-B592-528A3FD6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F813-BCBB-4F61-9950-45E5F835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8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E34CF-72A6-4AEA-903B-99310135C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05DF9-BED0-4A33-B0E0-A0CEAB4B5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E86C7-5F55-40E7-A581-7085EB01D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C00-FA5A-4A75-B535-554694EF770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1545F-8BD6-4768-AAA7-FE13699FB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A89DC-F53A-4279-8816-DC1E32F0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F813-BCBB-4F61-9950-45E5F835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8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0C34D-8552-485A-8708-EFE6CEC96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5128A-97FE-45EE-8A53-420495089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59861-5302-448B-ADCB-9F461806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C00-FA5A-4A75-B535-554694EF770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113B2-9937-4642-901C-B486FF17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FA417-9EAB-419A-9D73-40C0D1AE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F813-BCBB-4F61-9950-45E5F835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5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16B01-110C-4B06-985D-C99B8B628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B740D-DA71-4B93-B346-8D84DD327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6D9AF-6433-4371-980A-C9DF2D8E9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53828-38F3-4181-AD25-69D3C53E2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C00-FA5A-4A75-B535-554694EF770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9C3FC-2A4C-4AF2-9F36-9695D8B5E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17157-E822-481F-A188-3490075FE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F813-BCBB-4F61-9950-45E5F835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9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A0945-D69E-4DE9-9EC3-CA352C8DA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04A9F-60C7-4CEB-89F0-6D3D15C9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81E850-F889-47DA-8959-C3242E38E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FB6821-0C46-4C81-A757-E624FF824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6493A-6B5E-490E-84BA-23B6A801E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0FDB88-40E9-4700-8814-6C471AC3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C00-FA5A-4A75-B535-554694EF770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AFBA4E-0D7A-40D7-A9B8-81300049A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977A97-1C37-45EC-A17E-0137E81F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F813-BCBB-4F61-9950-45E5F835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6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B6F69-2676-4F6B-A0DB-0BF3BEA8E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B9C32-9334-492D-8694-0AB988DB3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C00-FA5A-4A75-B535-554694EF770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29F413-A915-4F01-B11A-61BA8630F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EEB82-7234-4C5C-B994-DB72FAEC3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F813-BCBB-4F61-9950-45E5F835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1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D4A606-08C4-4091-85A5-32C4C0C7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C00-FA5A-4A75-B535-554694EF770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9243BD-5A8F-4FEA-8717-DC62CB95F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B955B6-EC6E-4B1A-B7F6-C1F9FE8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F813-BCBB-4F61-9950-45E5F835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5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92EAB-779A-4649-9A84-D57E408F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BC748-F790-48F6-8ECC-A216EED35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68604-5985-4EA0-AA4E-E7D5F433A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C99B-A8AC-494F-8717-7B3EE8151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C00-FA5A-4A75-B535-554694EF770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FC886-8179-40EC-921E-CE96C9D0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89EC2-6E5F-47C3-941D-EF795B7C3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F813-BCBB-4F61-9950-45E5F835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3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DF8F-F475-4A98-83BB-1C1577C8F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306CC5-D9CD-4292-873A-BEE695FE68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108BF-7B4B-4A21-8CEE-3C286E017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4CE11-56A2-4B37-A174-D81554AD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C00-FA5A-4A75-B535-554694EF770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3C1EC8-D852-4737-9B52-5B61A03A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CD9D2-0ED5-4C74-BD1C-6E018C66D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F813-BCBB-4F61-9950-45E5F835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4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DC2444-FA38-4C7A-A219-2822BBE6E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1C5BE-1EEA-4162-800D-0B35BF9E5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2D305-D45A-47F6-8D86-ECF23C089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E8C00-FA5A-4A75-B535-554694EF770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A9C5E-6AB4-4EF1-BCCC-9DECD88EB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5B88C-9A38-4F41-8673-7F8866937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7F813-BCBB-4F61-9950-45E5F835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0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DB7A-C998-4F82-84EE-F259F34C82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Arrays for Days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C99E6-D8E9-4FEB-B061-834C850E18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Review arrays a-la-</a:t>
            </a:r>
            <a:r>
              <a:rPr lang="en-US" dirty="0" err="1"/>
              <a:t>kahoot</a:t>
            </a:r>
            <a:endParaRPr lang="en-US" dirty="0"/>
          </a:p>
          <a:p>
            <a:r>
              <a:rPr lang="en-US" dirty="0"/>
              <a:t>Look at common array algorithms a-la- Central Connecticut State University</a:t>
            </a:r>
          </a:p>
          <a:p>
            <a:r>
              <a:rPr lang="en-US" dirty="0"/>
              <a:t>Implement an array algorithm a-la-mode</a:t>
            </a:r>
          </a:p>
        </p:txBody>
      </p:sp>
    </p:spTree>
    <p:extLst>
      <p:ext uri="{BB962C8B-B14F-4D97-AF65-F5344CB8AC3E}">
        <p14:creationId xmlns:p14="http://schemas.microsoft.com/office/powerpoint/2010/main" val="325196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105CC-D5B8-44D2-870C-5F7AC7F2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1541F-548C-434A-89F7-EFB6514B5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read code that uses arrays</a:t>
            </a:r>
          </a:p>
          <a:p>
            <a:r>
              <a:rPr lang="en-US" dirty="0"/>
              <a:t>Be able to read over a college CS Website and understand material about Array Algorithms</a:t>
            </a:r>
          </a:p>
          <a:p>
            <a:r>
              <a:rPr lang="en-US" dirty="0"/>
              <a:t>Be able to implement one of the array algorithms</a:t>
            </a:r>
          </a:p>
        </p:txBody>
      </p:sp>
    </p:spTree>
    <p:extLst>
      <p:ext uri="{BB962C8B-B14F-4D97-AF65-F5344CB8AC3E}">
        <p14:creationId xmlns:p14="http://schemas.microsoft.com/office/powerpoint/2010/main" val="392155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5EA65-28A6-404B-97F3-F10A2DE92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138182" cy="1325563"/>
          </a:xfrm>
        </p:spPr>
        <p:txBody>
          <a:bodyPr/>
          <a:lstStyle/>
          <a:p>
            <a:r>
              <a:rPr lang="en-US" dirty="0"/>
              <a:t>Array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CB6F7-A50C-4016-846C-6BE9F1B2E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0" y="1825625"/>
            <a:ext cx="3674378" cy="4351338"/>
          </a:xfrm>
        </p:spPr>
        <p:txBody>
          <a:bodyPr>
            <a:normAutofit/>
          </a:bodyPr>
          <a:lstStyle/>
          <a:p>
            <a:r>
              <a:rPr lang="en-US" dirty="0"/>
              <a:t>Read through and take focused notes on ‘Common Array Algorithms’</a:t>
            </a:r>
          </a:p>
          <a:p>
            <a:r>
              <a:rPr lang="en-US" dirty="0"/>
              <a:t>Record algorithms and enough sample code to help you implement algorithms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A31D58-119C-4C83-92EF-CF0703E77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882" y="92740"/>
            <a:ext cx="7276998" cy="667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9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77024-99DC-4842-9AD6-738BBC99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E3868-8EBA-4318-8EAD-B3C53C48C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Tally Away</a:t>
            </a:r>
          </a:p>
          <a:p>
            <a:pPr lvl="1"/>
            <a:r>
              <a:rPr lang="en-US" dirty="0"/>
              <a:t>Write a program that will roll a pair of 6-sided dice 1000 times and show how often each roll occurred.</a:t>
            </a:r>
          </a:p>
          <a:p>
            <a:pPr lvl="2"/>
            <a:r>
              <a:rPr lang="en-US" dirty="0"/>
              <a:t>Push: Determine which roll occurred most and least often</a:t>
            </a:r>
          </a:p>
          <a:p>
            <a:r>
              <a:rPr lang="en-US" dirty="0"/>
              <a:t>Election Selection</a:t>
            </a:r>
          </a:p>
          <a:p>
            <a:pPr lvl="1"/>
            <a:r>
              <a:rPr lang="en-US" dirty="0"/>
              <a:t>Write a program that will model an election, keeping track of each of the candidates votes in an array of integers</a:t>
            </a:r>
          </a:p>
          <a:p>
            <a:pPr lvl="1"/>
            <a:r>
              <a:rPr lang="en-US" dirty="0"/>
              <a:t>Must have at least 4 candidates</a:t>
            </a:r>
          </a:p>
          <a:p>
            <a:pPr lvl="1"/>
            <a:r>
              <a:rPr lang="en-US" dirty="0"/>
              <a:t>Support an unknown number of votes</a:t>
            </a:r>
          </a:p>
          <a:p>
            <a:r>
              <a:rPr lang="en-US" dirty="0"/>
              <a:t>A-La-Mode</a:t>
            </a:r>
          </a:p>
          <a:p>
            <a:pPr lvl="1"/>
            <a:r>
              <a:rPr lang="en-US" dirty="0"/>
              <a:t>Write a program that will generate 100 numbers, each in the range of 1 to 10. The program will calculate the mode of these values.</a:t>
            </a:r>
          </a:p>
          <a:p>
            <a:pPr lvl="2"/>
            <a:r>
              <a:rPr lang="en-US" dirty="0"/>
              <a:t>Push: Handle no and multiple modes</a:t>
            </a:r>
          </a:p>
          <a:p>
            <a:pPr lvl="2"/>
            <a:r>
              <a:rPr lang="en-US" dirty="0"/>
              <a:t>Push: Support the user entering the range of possible values.</a:t>
            </a:r>
          </a:p>
        </p:txBody>
      </p:sp>
    </p:spTree>
    <p:extLst>
      <p:ext uri="{BB962C8B-B14F-4D97-AF65-F5344CB8AC3E}">
        <p14:creationId xmlns:p14="http://schemas.microsoft.com/office/powerpoint/2010/main" val="245882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199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Arrays for Days</vt:lpstr>
      <vt:lpstr>Learning Targets</vt:lpstr>
      <vt:lpstr>Array Algorithms</vt:lpstr>
      <vt:lpstr>Program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for Days</dc:title>
  <dc:creator>Greg Smith</dc:creator>
  <cp:lastModifiedBy>Greg Smith</cp:lastModifiedBy>
  <cp:revision>2</cp:revision>
  <dcterms:created xsi:type="dcterms:W3CDTF">2020-02-06T15:00:41Z</dcterms:created>
  <dcterms:modified xsi:type="dcterms:W3CDTF">2020-02-06T15:10:21Z</dcterms:modified>
</cp:coreProperties>
</file>