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  <p:sldMasterId id="2147483698" r:id="rId5"/>
  </p:sldMasterIdLst>
  <p:notesMasterIdLst>
    <p:notesMasterId r:id="rId18"/>
  </p:notesMasterIdLst>
  <p:sldIdLst>
    <p:sldId id="256" r:id="rId6"/>
    <p:sldId id="26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DE6B-0ACD-450A-B171-664D7EB46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43081-B239-43DF-941E-9B4E9532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6B5300-825B-4517-9CD5-8DB87F843BF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32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4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1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3A336-0ECA-487A-82A6-EDEACA5E1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74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98FA3-7A47-4831-AF18-31B932EBD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64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5AB82-F949-4F36-9B08-BD97E2299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32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DFF5-6BC6-48FB-88AE-CC1CF4A60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605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0B1C4-8000-467B-9DA1-CC77506BE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198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2A11-2A58-4E45-A5E6-44DFC2E54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72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1A81-084C-4B6E-827A-EC48DA17C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022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8E2C1-58F0-4257-972B-94575CE86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90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97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5820-6DBB-4A96-8E06-BC0284E2F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87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9A1A9-D629-4A9F-BB60-D617C482C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02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0C5F-E6E2-41C6-A54C-695B888DC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00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6E87-4D8D-4043-A6CE-96DDDA325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361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BFB8-47F0-401F-9D0B-E8E34673B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2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0439-6B58-4160-AA37-F8A72EB45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00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363F-6035-49F3-87CE-8EAF12734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65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EBEE7-4385-4C43-BDDB-0DDB46533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722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1D9CF-BC4D-495D-AA54-51340A808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131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3B8F5-B05D-49B0-B371-78FE06D26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06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647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F8C8E-5DF2-4782-83D4-C9CEDC961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665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A6B6-461B-4CCB-832B-BE2C1AFFF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4220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B9D7D-E561-4810-9737-B3E5097259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968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8EA2F-9F5A-4924-9A5E-466D4EB22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080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64786-F53C-441E-B715-617AC3188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0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00" y="381000"/>
            <a:ext cx="2692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78740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57F14-F9A2-4EA9-8547-6AB1DC068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439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00D4-6520-4830-A594-A1E08106C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9432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A875-44A6-4523-B878-3B1DA34B4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9306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7021-9A7D-4833-B055-D1B96077E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210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AB0F-9469-468F-B78B-2B7346DB4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62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84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3E539-AB98-4574-8E02-F834AD1AB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846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6219-4369-4643-BE86-FC4785D75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9762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BB1F-0CA3-4B98-8251-9841F686B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6785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2B2D1-C986-4D36-A381-5D9D1E760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670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ADDAA-C07B-4EA4-BF4E-9B2AA2B1D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7252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40AA-44D4-4190-8A21-CB65C108F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721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1F345-5E2F-4835-9C28-91C8C8DBF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6721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6EB9-21F7-4DD3-926D-4E0093F116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9838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BE02-FF3A-47AE-8922-B6D77AFDB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12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49BB-5BB6-4BC5-85EB-C7121CA103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627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813F6-E8B8-4246-BAF7-54A659578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8622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6C67-B62C-43F6-89B9-2CCE91930C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7720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C4DB-5B33-44F1-A9E0-7B8C420E7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5978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A429-74FB-47CA-A603-8D32BABD7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549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EFA16-39C3-406F-BCC0-F710B64DF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9419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CFC3-8A79-47D8-961F-3F4D07E018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722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8A6B-146D-469B-A369-33AB53821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5051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CC3A-4C9F-4E7B-992B-068465626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76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D1F0-89EE-4ACF-95B1-4D007E966F3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B30D-B695-465F-87C6-1254A2D0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CF1F0F1F-0171-4CE8-A288-98182384E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3686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81000"/>
            <a:ext cx="1066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150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50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150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FA5B717-79E3-4A36-A342-1180D5964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3092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3093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080" name="Group 10"/>
          <p:cNvGrpSpPr>
            <a:grpSpLocks/>
          </p:cNvGrpSpPr>
          <p:nvPr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3090" name="Rectangle 11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3091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3081" name="Group 13"/>
          <p:cNvGrpSpPr>
            <a:grpSpLocks/>
          </p:cNvGrpSpPr>
          <p:nvPr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3088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3089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3082" name="Group 16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3086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3087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31763" name="Group 19"/>
          <p:cNvGrpSpPr>
            <a:grpSpLocks/>
          </p:cNvGrpSpPr>
          <p:nvPr/>
        </p:nvGrpSpPr>
        <p:grpSpPr bwMode="auto">
          <a:xfrm>
            <a:off x="95251" y="176214"/>
            <a:ext cx="11660716" cy="161925"/>
            <a:chOff x="48" y="111"/>
            <a:chExt cx="5509" cy="102"/>
          </a:xfrm>
        </p:grpSpPr>
        <p:sp>
          <p:nvSpPr>
            <p:cNvPr id="3084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3085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6095114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638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8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1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2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1642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42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2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2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6CB47B7-B3A3-447A-A7DB-00B78BEDC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574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D136E9-CAAC-47DD-8CAA-BFAF53B4C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4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  <a:p>
            <a:r>
              <a:rPr lang="en-US" dirty="0"/>
              <a:t>while loop</a:t>
            </a:r>
          </a:p>
        </p:txBody>
      </p:sp>
    </p:spTree>
    <p:extLst>
      <p:ext uri="{BB962C8B-B14F-4D97-AF65-F5344CB8AC3E}">
        <p14:creationId xmlns:p14="http://schemas.microsoft.com/office/powerpoint/2010/main" val="1820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// Example of a while loop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class </a:t>
            </a:r>
            <a:r>
              <a:rPr lang="en-US" sz="2800" dirty="0" err="1"/>
              <a:t>LoopExample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{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public static void main (String[] </a:t>
            </a:r>
            <a:r>
              <a:rPr lang="en-US" sz="2400" dirty="0" err="1"/>
              <a:t>args</a:t>
            </a:r>
            <a:r>
              <a:rPr lang="en-US" sz="2400" dirty="0"/>
              <a:t> )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{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err="1"/>
              <a:t>int</a:t>
            </a:r>
            <a:r>
              <a:rPr lang="en-US" sz="2000" dirty="0"/>
              <a:t> count = 1; // start count out at one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while ( count &lt;= 3 ) // loop while count is &lt;= 3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{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800" dirty="0" err="1"/>
              <a:t>System.out.println</a:t>
            </a:r>
            <a:r>
              <a:rPr lang="en-US" sz="1800" dirty="0"/>
              <a:t>( "count is:" + count );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800" dirty="0"/>
              <a:t>count = count + 1; // add one to count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}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err="1"/>
              <a:t>System.out.println</a:t>
            </a:r>
            <a:r>
              <a:rPr lang="en-US" sz="2000" dirty="0"/>
              <a:t>( "Done with the loop" );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}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} 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7772400" y="838200"/>
            <a:ext cx="1676400" cy="1600200"/>
          </a:xfrm>
          <a:prstGeom prst="wedgeRoundRectCallout">
            <a:avLst>
              <a:gd name="adj1" fmla="val -43750"/>
              <a:gd name="adj2" fmla="val 671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t>Read the program to see how the syntax of the while looks.</a:t>
            </a:r>
          </a:p>
        </p:txBody>
      </p:sp>
    </p:spTree>
    <p:extLst>
      <p:ext uri="{BB962C8B-B14F-4D97-AF65-F5344CB8AC3E}">
        <p14:creationId xmlns:p14="http://schemas.microsoft.com/office/powerpoint/2010/main" val="7660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-1524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Example getting input from the User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62200" y="838201"/>
            <a:ext cx="67818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import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java.util.Scanner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public class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LoopTotal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public static void main(String []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args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total = 0, score, count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Scanner input = new Scanner(System.in);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System.out.println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("Enter a score, -1 to quit");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score =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input.nextInt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while (score != -1)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total += score;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count++;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System.out.println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("Enter a score, -1 to quit");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score =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input.nextInt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System.out.println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("The total score = " + total);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034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46482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Program Options: Complete one of the following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00087" y="1695450"/>
            <a:ext cx="10529887" cy="5105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altLang="en-US" sz="1800" dirty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 dirty="0"/>
              <a:t>Input: An unknown number of integers.</a:t>
            </a:r>
          </a:p>
          <a:p>
            <a:pPr lvl="1" eaLnBrk="1" hangingPunct="1"/>
            <a:r>
              <a:rPr lang="en-US" altLang="en-US" sz="2000" dirty="0"/>
              <a:t>Output: The total , average, high and low values.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 dirty="0"/>
              <a:t>Input: None</a:t>
            </a:r>
          </a:p>
          <a:p>
            <a:pPr lvl="1" eaLnBrk="1" hangingPunct="1"/>
            <a:r>
              <a:rPr lang="en-US" altLang="en-US" sz="1800" dirty="0"/>
              <a:t>Process: Roll a pair of six-sided dice and count how many rolls it takes for you to roll three sevens in a row.</a:t>
            </a:r>
          </a:p>
          <a:p>
            <a:pPr lvl="1" eaLnBrk="1" hangingPunct="1"/>
            <a:r>
              <a:rPr lang="en-US" altLang="en-US" sz="1800" dirty="0"/>
              <a:t>Output: Each roll and the count for the number of rolls it takes to roll three sevens in a row.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 dirty="0"/>
              <a:t>Input: An unknown number of integers representing light sensor readings.</a:t>
            </a:r>
          </a:p>
          <a:p>
            <a:pPr lvl="1" eaLnBrk="1" hangingPunct="1"/>
            <a:r>
              <a:rPr lang="en-US" altLang="en-US" sz="1800" dirty="0"/>
              <a:t>Output: A running average of the three most recent readings.</a:t>
            </a:r>
          </a:p>
          <a:p>
            <a:pPr lvl="1" eaLnBrk="1" hangingPunct="1"/>
            <a:r>
              <a:rPr lang="en-US" altLang="en-US" sz="1800" dirty="0"/>
              <a:t>Determine how you will handle the first two readings and include your approach in your header notes.</a:t>
            </a:r>
          </a:p>
          <a:p>
            <a:pPr lvl="1" eaLnBrk="1" hangingPunct="1"/>
            <a:r>
              <a:rPr lang="en-US" altLang="en-US" sz="1800" dirty="0"/>
              <a:t>Push: Modify the program so the user can enter how many readings to consider when calculating the average.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000" dirty="0"/>
          </a:p>
          <a:p>
            <a:pPr marL="609600" indent="-609600" eaLnBrk="1" hangingPunct="1">
              <a:buFontTx/>
              <a:buAutoNum type="arabicPeriod"/>
            </a:pPr>
            <a:endParaRPr lang="en-US" altLang="en-US" sz="18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6858000" y="57150"/>
            <a:ext cx="3429000" cy="141763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You can use swing to create a windows application for one of the options.</a:t>
            </a:r>
          </a:p>
        </p:txBody>
      </p:sp>
    </p:spTree>
    <p:extLst>
      <p:ext uri="{BB962C8B-B14F-4D97-AF65-F5344CB8AC3E}">
        <p14:creationId xmlns:p14="http://schemas.microsoft.com/office/powerpoint/2010/main" val="144460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read and write code needed for creating and using random numbers</a:t>
            </a:r>
          </a:p>
          <a:p>
            <a:r>
              <a:rPr lang="en-US" dirty="0"/>
              <a:t>Be able to </a:t>
            </a:r>
            <a:r>
              <a:rPr lang="en-US"/>
              <a:t>use while loop</a:t>
            </a:r>
          </a:p>
        </p:txBody>
      </p:sp>
    </p:spTree>
    <p:extLst>
      <p:ext uri="{BB962C8B-B14F-4D97-AF65-F5344CB8AC3E}">
        <p14:creationId xmlns:p14="http://schemas.microsoft.com/office/powerpoint/2010/main" val="191188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8200"/>
            <a:ext cx="82296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public class Rolling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public static void main( String [] args)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int roll;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for (int count = 1; count &lt; 10; count++)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roll = (int)(6*Math.random())+1;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System.out.print(roll);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} // end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}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562600" y="228600"/>
            <a:ext cx="4800600" cy="1371600"/>
          </a:xfrm>
          <a:prstGeom prst="wedgeRoundRectCallout">
            <a:avLst>
              <a:gd name="adj1" fmla="val -59426"/>
              <a:gd name="adj2" fmla="val 553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FFFFFF"/>
                </a:solidFill>
              </a:rPr>
              <a:t>What do you think this program does?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>
                <a:solidFill>
                  <a:srgbClr val="FFFFFF"/>
                </a:solidFill>
              </a:rPr>
              <a:t>Type it in BlueJ and test it.</a:t>
            </a:r>
          </a:p>
        </p:txBody>
      </p:sp>
    </p:spTree>
    <p:extLst>
      <p:ext uri="{BB962C8B-B14F-4D97-AF65-F5344CB8AC3E}">
        <p14:creationId xmlns:p14="http://schemas.microsoft.com/office/powerpoint/2010/main" val="30725605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5867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/>
              <a:t>Math.random</a:t>
            </a:r>
            <a:r>
              <a:rPr lang="en-US" sz="4000" dirty="0"/>
              <a:t>();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7239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Returns a double value in the range 0&lt;=</a:t>
            </a:r>
            <a:r>
              <a:rPr lang="en-US" dirty="0" err="1"/>
              <a:t>Math.random</a:t>
            </a:r>
            <a:r>
              <a:rPr lang="en-US" dirty="0"/>
              <a:t>() &lt; 1.</a:t>
            </a:r>
          </a:p>
          <a:p>
            <a:pPr eaLnBrk="1" hangingPunct="1">
              <a:defRPr/>
            </a:pPr>
            <a:r>
              <a:rPr lang="en-US" dirty="0"/>
              <a:t>You can change its type from double to </a:t>
            </a:r>
            <a:r>
              <a:rPr lang="en-US" dirty="0" err="1"/>
              <a:t>int</a:t>
            </a:r>
            <a:r>
              <a:rPr lang="en-US" dirty="0"/>
              <a:t> by </a:t>
            </a:r>
            <a:r>
              <a:rPr lang="en-US" b="1" dirty="0"/>
              <a:t>type casting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roll = (</a:t>
            </a:r>
            <a:r>
              <a:rPr lang="en-US" dirty="0" err="1"/>
              <a:t>int</a:t>
            </a:r>
            <a:r>
              <a:rPr lang="en-US" dirty="0"/>
              <a:t>)(6*</a:t>
            </a:r>
            <a:r>
              <a:rPr lang="en-US" dirty="0" err="1"/>
              <a:t>Math.random</a:t>
            </a:r>
            <a:r>
              <a:rPr lang="en-US" dirty="0"/>
              <a:t>())+1;</a:t>
            </a:r>
          </a:p>
          <a:p>
            <a:pPr eaLnBrk="1" hangingPunct="1">
              <a:defRPr/>
            </a:pPr>
            <a:r>
              <a:rPr lang="en-US" dirty="0"/>
              <a:t>What is wrong with …</a:t>
            </a:r>
          </a:p>
          <a:p>
            <a:pPr eaLnBrk="1" hangingPunct="1">
              <a:defRPr/>
            </a:pPr>
            <a:r>
              <a:rPr lang="en-US" dirty="0"/>
              <a:t>roll = (</a:t>
            </a:r>
            <a:r>
              <a:rPr lang="en-US" dirty="0" err="1"/>
              <a:t>int</a:t>
            </a:r>
            <a:r>
              <a:rPr lang="en-US" dirty="0"/>
              <a:t>) 6 *</a:t>
            </a:r>
            <a:r>
              <a:rPr lang="en-US" dirty="0" err="1"/>
              <a:t>Math.random</a:t>
            </a:r>
            <a:r>
              <a:rPr lang="en-US" dirty="0"/>
              <a:t>() + 1;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6388" name="Rounded Rectangular Callout 3"/>
          <p:cNvSpPr>
            <a:spLocks noChangeArrowheads="1"/>
          </p:cNvSpPr>
          <p:nvPr/>
        </p:nvSpPr>
        <p:spPr bwMode="auto">
          <a:xfrm>
            <a:off x="9702800" y="1990727"/>
            <a:ext cx="2133600" cy="254952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Order of Operations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()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(int) Type cast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* / 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+ - </a:t>
            </a:r>
          </a:p>
        </p:txBody>
      </p:sp>
    </p:spTree>
    <p:extLst>
      <p:ext uri="{BB962C8B-B14F-4D97-AF65-F5344CB8AC3E}">
        <p14:creationId xmlns:p14="http://schemas.microsoft.com/office/powerpoint/2010/main" val="321489806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Random Practice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Describe the range of random values generated from the following.</a:t>
            </a:r>
          </a:p>
          <a:p>
            <a:pPr eaLnBrk="1" hangingPunct="1">
              <a:defRPr/>
            </a:pPr>
            <a:r>
              <a:rPr lang="en-US"/>
              <a:t>int one = (int)(6*Math.random()) + 1;</a:t>
            </a:r>
          </a:p>
          <a:p>
            <a:pPr eaLnBrk="1" hangingPunct="1">
              <a:defRPr/>
            </a:pPr>
            <a:r>
              <a:rPr lang="en-US"/>
              <a:t>int roll = (int)(10*Math.random()) + 6;</a:t>
            </a:r>
          </a:p>
          <a:p>
            <a:pPr eaLnBrk="1" hangingPunct="1">
              <a:defRPr/>
            </a:pPr>
            <a:r>
              <a:rPr lang="en-US"/>
              <a:t>int roll = (int)(20*Math.random()) - 3;</a:t>
            </a:r>
          </a:p>
          <a:p>
            <a:pPr eaLnBrk="1" hangingPunct="1">
              <a:defRPr/>
            </a:pPr>
            <a:r>
              <a:rPr lang="en-US"/>
              <a:t>int roll = 2* ((int)(6*Math.random())) + 10;</a:t>
            </a:r>
          </a:p>
          <a:p>
            <a:pPr eaLnBrk="1" hangingPunct="1">
              <a:defRPr/>
            </a:pPr>
            <a:r>
              <a:rPr lang="en-US"/>
              <a:t>int roll = 2* ((int)(6*Math.random())) + 1;</a:t>
            </a:r>
          </a:p>
          <a:p>
            <a:pPr eaLnBrk="1" hangingPunct="1">
              <a:defRPr/>
            </a:pPr>
            <a:r>
              <a:rPr lang="en-US"/>
              <a:t>double roll = Math.random() + 1;</a:t>
            </a:r>
          </a:p>
          <a:p>
            <a:pPr eaLnBrk="1" hangingPunct="1">
              <a:defRPr/>
            </a:pPr>
            <a:r>
              <a:rPr lang="en-US"/>
              <a:t>double roll = 6*Math.random() + 1;</a:t>
            </a:r>
          </a:p>
        </p:txBody>
      </p:sp>
    </p:spTree>
    <p:extLst>
      <p:ext uri="{BB962C8B-B14F-4D97-AF65-F5344CB8AC3E}">
        <p14:creationId xmlns:p14="http://schemas.microsoft.com/office/powerpoint/2010/main" val="40854397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More Random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Write the code needed to generate the following ranges of random numbers.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2 to 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-5 to 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50 to 70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10 to 26 even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A pair of 20 sided dice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Double values from 1 to 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 Double values from 4 to 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Double values from -5 to 5</a:t>
            </a:r>
          </a:p>
        </p:txBody>
      </p:sp>
    </p:spTree>
    <p:extLst>
      <p:ext uri="{BB962C8B-B14F-4D97-AF65-F5344CB8AC3E}">
        <p14:creationId xmlns:p14="http://schemas.microsoft.com/office/powerpoint/2010/main" val="1396650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510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Program options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38287"/>
            <a:ext cx="10115550" cy="378142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Flip a coin 100 times, show the total number of heads and tails AND which occurred the most often.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Roll a pair of 6-sided dice 100 times.  Find out which occurs most often, 3 or 11.  Show how often each of these rolls occur and which occurs most often.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Fortune Cookie program: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Let the user determine if they would like to see another fortune and if they would it shows another randomly selected fortune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Include at least 5 fortunes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419600" y="5791200"/>
            <a:ext cx="5867400" cy="914400"/>
          </a:xfrm>
          <a:prstGeom prst="wedgeRoundRectCallout">
            <a:avLst>
              <a:gd name="adj1" fmla="val -59495"/>
              <a:gd name="adj2" fmla="val 607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</a:rPr>
              <a:t>Push: Look up JOptionPane in Java Docs and incorporate a method not described in today’s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77426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while</a:t>
            </a:r>
            <a:br>
              <a:rPr lang="en-US" altLang="en-US"/>
            </a:br>
            <a:r>
              <a:rPr lang="en-US" altLang="en-US"/>
              <a:t>Learning Objectives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09800" y="1828800"/>
            <a:ext cx="7772400" cy="4114800"/>
          </a:xfrm>
        </p:spPr>
        <p:txBody>
          <a:bodyPr/>
          <a:lstStyle/>
          <a:p>
            <a:r>
              <a:rPr lang="en-US" altLang="en-US"/>
              <a:t>Be able to write a program that uses the while loop.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3511551"/>
            <a:ext cx="2447925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45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While loop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6563" y="849314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When to use 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Repeating something an unknown number of times, but might not occur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/>
              <a:t>It’s a sentinel-controlled loop.  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Semantics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Get Variable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while (variable !=flag)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/>
              <a:t>Squiggly line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200" dirty="0"/>
              <a:t>Get Variable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end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Syntax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while (condition)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{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/>
              <a:t>Commands repeated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}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629400" y="3429000"/>
            <a:ext cx="3276600" cy="1066800"/>
          </a:xfrm>
          <a:prstGeom prst="wedgeRoundRectCallout">
            <a:avLst>
              <a:gd name="adj1" fmla="val -43750"/>
              <a:gd name="adj2" fmla="val 6577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t>SEMANTICS OF A WHILE LOOP!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t>Put it in your notes.</a:t>
            </a:r>
          </a:p>
        </p:txBody>
      </p:sp>
    </p:spTree>
    <p:extLst>
      <p:ext uri="{BB962C8B-B14F-4D97-AF65-F5344CB8AC3E}">
        <p14:creationId xmlns:p14="http://schemas.microsoft.com/office/powerpoint/2010/main" val="28382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lling a Product or">
  <a:themeElements>
    <a:clrScheme name="Selling a Product or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927</Words>
  <Application>Microsoft Office PowerPoint</Application>
  <PresentationFormat>Widescreen</PresentationFormat>
  <Paragraphs>126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Orbit</vt:lpstr>
      <vt:lpstr>Selling a Product or</vt:lpstr>
      <vt:lpstr>Balance</vt:lpstr>
      <vt:lpstr>Default Design</vt:lpstr>
      <vt:lpstr>AP CS</vt:lpstr>
      <vt:lpstr>Learning Targets</vt:lpstr>
      <vt:lpstr>PowerPoint Presentation</vt:lpstr>
      <vt:lpstr>Math.random();</vt:lpstr>
      <vt:lpstr>Random Practice</vt:lpstr>
      <vt:lpstr>More Random Practice</vt:lpstr>
      <vt:lpstr>Program options</vt:lpstr>
      <vt:lpstr>while Learning Objectives</vt:lpstr>
      <vt:lpstr>While loop</vt:lpstr>
      <vt:lpstr>Example</vt:lpstr>
      <vt:lpstr>Example getting input from the User</vt:lpstr>
      <vt:lpstr>Program Options: Complete one of the following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CS</dc:title>
  <dc:creator>Greg Smith</dc:creator>
  <cp:lastModifiedBy>Greg Smith</cp:lastModifiedBy>
  <cp:revision>2</cp:revision>
  <dcterms:created xsi:type="dcterms:W3CDTF">2018-10-05T13:52:51Z</dcterms:created>
  <dcterms:modified xsi:type="dcterms:W3CDTF">2019-10-01T15:05:11Z</dcterms:modified>
</cp:coreProperties>
</file>