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B666A-7179-44F5-9717-96BB339C8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0F288D-4100-4F7F-8BAB-3F4372FF88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4E2F0-D4ED-4FEA-A94E-4E01E698A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4B40-C15E-482A-A863-2E857A675A9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FED56-DACA-407B-BC4D-E62FB5D33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0156A-F3E7-4562-AF8A-42FD3BD0C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5B60-4802-4A6F-8C97-BA93CB5D7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5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E409B-51C1-4E8E-A924-BE2606E7D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AEDF3B-FA00-4020-B840-701CF33C0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07B72-9F44-4D85-B196-45B70CB12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4B40-C15E-482A-A863-2E857A675A9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BB53E-3135-4C83-B5D4-481A4A0DB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243D8-BCC7-4090-846B-CCA84247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5B60-4802-4A6F-8C97-BA93CB5D7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8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BE3EDA-B393-45B4-9E83-0BC9C23F17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ACFC61-674D-4ED8-BD78-CB4CE0C23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D55E9-3BBE-489E-A579-A63F91F36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4B40-C15E-482A-A863-2E857A675A9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BF999-B486-4F1D-BEEA-34EDA5CF6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4E71A-9C96-4C55-9989-A8EFFD9C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5B60-4802-4A6F-8C97-BA93CB5D7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2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C3B31-A8B6-40A8-942E-3CAA91FAF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4531A-AAAF-4E44-B4D8-B2F8BC27E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D0411-707A-4C0E-B301-037A85F1C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4B40-C15E-482A-A863-2E857A675A9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89F06-5206-46E3-A55C-CF86B143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DBB7A-E762-4937-8CFD-05A56D60B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5B60-4802-4A6F-8C97-BA93CB5D7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2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4F095-90DD-4B2D-BAD0-ED60B71B0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DCEBB-BCA5-4AE2-9E81-C1C06B839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A7205-6AF2-44EB-B0AA-4CE06F1E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4B40-C15E-482A-A863-2E857A675A9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98600-7733-45A7-BA0B-349C82CCE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9D7D7-996A-4A36-B5D9-91183B7B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5B60-4802-4A6F-8C97-BA93CB5D7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8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3DDA-6A2B-42ED-B775-2AE6CB08A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9F6EC-2AAE-4A82-8F9F-610690DBD4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B14AB-F4F6-4CD8-9B58-F0D6F01EB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5450D-DBE5-4FCC-9013-3B8407A37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4B40-C15E-482A-A863-2E857A675A9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438C5-3DDF-470E-A5C3-664D21FB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5D7CE-5CD3-4D79-9076-95A002028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5B60-4802-4A6F-8C97-BA93CB5D7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2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AB8A0-ED57-4BB2-A34B-A34EC83DE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8643-94BE-4CFD-AB00-77C8C0648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9DB5E8-5D7C-4483-9747-7CCDA8D62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4657A8-3D63-439E-93E5-5C6A41ADC1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2EDFDA-AFD7-44D7-9CB5-E09905ABAB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1E8891-D6B6-4EEB-AA2C-C63B3B6BA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4B40-C15E-482A-A863-2E857A675A9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A64E8A-04D9-4E0E-BC04-BA9A0A138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911BA-2D97-490D-97E3-4CFE81755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5B60-4802-4A6F-8C97-BA93CB5D7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8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CB921-9963-42A9-8ABC-3AF3C58C1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FE60E4-542C-4C79-BF4E-D9FE697C7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4B40-C15E-482A-A863-2E857A675A9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CA24B-EC9C-44FD-87B3-59722BF59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7C400-695B-4C60-A7C3-FED61DAE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5B60-4802-4A6F-8C97-BA93CB5D7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8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21D697-E073-45DB-AB99-38BD92DE6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4B40-C15E-482A-A863-2E857A675A9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2DF1B7-C3C6-441C-A336-044C07911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A4880B-CC40-4DE9-BC42-5D73D45D2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5B60-4802-4A6F-8C97-BA93CB5D7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6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5A425-1DDD-4B37-89FD-A4ADE4224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3D148-DB63-445A-A311-39DCC139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F69BE2-9A76-4A66-95FA-786DA356F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9F29F3-7D3D-485B-9182-4CE6A1394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4B40-C15E-482A-A863-2E857A675A9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8B24E7-E4B4-486F-B194-F4FB94925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739B0-AD74-4648-BA11-FB303446F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5B60-4802-4A6F-8C97-BA93CB5D7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86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7DCE7-CB52-482E-A2BC-524685451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C4EAC7-414F-4DE7-98BE-131B34CD4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E26F1F-41A6-4ACD-AD8E-E8BA2DCAB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988F4-9BD7-45F0-BFFD-F3E6BF8E8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4B40-C15E-482A-A863-2E857A675A9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9DDD5-AA44-40E3-BCB7-069F5142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794F21-1DA4-4707-98F5-85A35134C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5B60-4802-4A6F-8C97-BA93CB5D7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4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7099C8-8BA7-4CAE-8928-D2DA35F84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D3525-4B9D-48A5-897F-BB8389F99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E31AF-5E9B-427F-8F40-079B659B40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84B40-C15E-482A-A863-2E857A675A9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9722F-1E06-437B-B983-6E5FC33B8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906B3-3D3B-4650-9F9A-6782CAD27F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25B60-4802-4A6F-8C97-BA93CB5D7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0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B9BA1-9849-47E6-99B8-66F91603ED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 Computer Science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130ADD-3A33-4FCC-B34E-3668E4421D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Essential Question:</a:t>
            </a:r>
          </a:p>
          <a:p>
            <a:r>
              <a:rPr lang="en-US" dirty="0"/>
              <a:t>How can you best read AP Style questions.</a:t>
            </a:r>
          </a:p>
        </p:txBody>
      </p:sp>
    </p:spTree>
    <p:extLst>
      <p:ext uri="{BB962C8B-B14F-4D97-AF65-F5344CB8AC3E}">
        <p14:creationId xmlns:p14="http://schemas.microsoft.com/office/powerpoint/2010/main" val="295429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A6A7A-D5C4-4FAD-B797-E65DC2995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2D368-D700-4FE6-B300-0CBC70E45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able to solve and share solutions to questions that are formatted as they will be on the AP Exam.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705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DBCA3-DA0D-4630-B3A5-BE0157E66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Outline: Multiple Choice Type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3E520-C8BC-4DD4-A6C1-E5FEB55C5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will be broken into teams and given a question packet.</a:t>
            </a:r>
          </a:p>
          <a:p>
            <a:r>
              <a:rPr lang="en-US" dirty="0"/>
              <a:t>Your team will answer and agree on the answer to each multiple-choice question.</a:t>
            </a:r>
          </a:p>
          <a:p>
            <a:r>
              <a:rPr lang="en-US" dirty="0"/>
              <a:t>Your team will </a:t>
            </a:r>
            <a:r>
              <a:rPr lang="en-US" b="1" dirty="0"/>
              <a:t>present the solution</a:t>
            </a:r>
            <a:r>
              <a:rPr lang="en-US" dirty="0"/>
              <a:t>, with justification, to the </a:t>
            </a:r>
            <a:r>
              <a:rPr lang="en-US" b="1" dirty="0"/>
              <a:t>problems that are highlighted </a:t>
            </a:r>
            <a:r>
              <a:rPr lang="en-US" dirty="0"/>
              <a:t>in your packet.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091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F51B7-68FF-47F9-BE25-5962126BF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Outline: Coding/Free Response Practice</a:t>
            </a:r>
            <a:br>
              <a:rPr lang="en-US" dirty="0"/>
            </a:br>
            <a:r>
              <a:rPr lang="en-US" dirty="0"/>
              <a:t>One computer per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567DA-4893-4A17-A2A5-EB1E2FDE1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team will write the code, in </a:t>
            </a:r>
            <a:r>
              <a:rPr lang="en-US" dirty="0" err="1"/>
              <a:t>BlueJ</a:t>
            </a:r>
            <a:r>
              <a:rPr lang="en-US" dirty="0"/>
              <a:t> on o</a:t>
            </a:r>
            <a:r>
              <a:rPr lang="en-US" b="1" dirty="0"/>
              <a:t>ne computer</a:t>
            </a:r>
            <a:r>
              <a:rPr lang="en-US" dirty="0"/>
              <a:t>, for the </a:t>
            </a:r>
            <a:r>
              <a:rPr lang="en-US" b="1" dirty="0" err="1"/>
              <a:t>CellPhone</a:t>
            </a:r>
            <a:r>
              <a:rPr lang="en-US" dirty="0"/>
              <a:t> class with different members writing the code for different methods in the class.</a:t>
            </a:r>
          </a:p>
          <a:p>
            <a:r>
              <a:rPr lang="en-US" dirty="0"/>
              <a:t>Your team will fill in the Mountain class with the </a:t>
            </a:r>
            <a:r>
              <a:rPr lang="en-US" u="sng" dirty="0"/>
              <a:t>same number of methods as you have members in your team</a:t>
            </a:r>
            <a:r>
              <a:rPr lang="en-US" dirty="0"/>
              <a:t>.  </a:t>
            </a:r>
            <a:r>
              <a:rPr lang="en-US" b="1" dirty="0"/>
              <a:t>Each method will be entered by a different team member</a:t>
            </a:r>
            <a:r>
              <a:rPr lang="en-US" dirty="0"/>
              <a:t> with the rest of the team giving code suggestions.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4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E0825-3192-4F17-931D-E83B62015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289" y="306880"/>
            <a:ext cx="10515600" cy="6109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public class Mountain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b="1" dirty="0"/>
              <a:t>public static </a:t>
            </a:r>
            <a:r>
              <a:rPr lang="en-US" b="1" dirty="0" err="1"/>
              <a:t>boolean</a:t>
            </a:r>
            <a:r>
              <a:rPr lang="en-US" b="1" dirty="0"/>
              <a:t> </a:t>
            </a:r>
            <a:r>
              <a:rPr lang="en-US" b="1" dirty="0" err="1"/>
              <a:t>isIncreasing</a:t>
            </a:r>
            <a:r>
              <a:rPr lang="en-US" b="1" dirty="0"/>
              <a:t>(int[] array, int stop)</a:t>
            </a:r>
          </a:p>
          <a:p>
            <a:pPr marL="0" indent="0">
              <a:buNone/>
            </a:pPr>
            <a:r>
              <a:rPr lang="en-US" dirty="0"/>
              <a:t> { /* implementation not shown */ }</a:t>
            </a:r>
          </a:p>
          <a:p>
            <a:pPr marL="0" indent="0">
              <a:buNone/>
            </a:pPr>
            <a:r>
              <a:rPr lang="en-US" b="1" dirty="0"/>
              <a:t>public static </a:t>
            </a:r>
            <a:r>
              <a:rPr lang="en-US" b="1" dirty="0" err="1"/>
              <a:t>boolean</a:t>
            </a:r>
            <a:r>
              <a:rPr lang="en-US" b="1" dirty="0"/>
              <a:t> </a:t>
            </a:r>
            <a:r>
              <a:rPr lang="en-US" b="1" dirty="0" err="1"/>
              <a:t>isDecreasing</a:t>
            </a:r>
            <a:r>
              <a:rPr lang="en-US" b="1" dirty="0"/>
              <a:t>(int[] array, int start)</a:t>
            </a:r>
          </a:p>
          <a:p>
            <a:pPr marL="0" indent="0">
              <a:buNone/>
            </a:pPr>
            <a:r>
              <a:rPr lang="en-US" dirty="0"/>
              <a:t> { /* implementation not shown */ }</a:t>
            </a:r>
          </a:p>
          <a:p>
            <a:pPr marL="0" indent="0">
              <a:buNone/>
            </a:pPr>
            <a:r>
              <a:rPr lang="en-US" b="1" dirty="0"/>
              <a:t>public static int </a:t>
            </a:r>
            <a:r>
              <a:rPr lang="en-US" b="1" dirty="0" err="1"/>
              <a:t>getPeakIndex</a:t>
            </a:r>
            <a:r>
              <a:rPr lang="en-US" b="1" dirty="0"/>
              <a:t>(int[] array)</a:t>
            </a:r>
          </a:p>
          <a:p>
            <a:pPr marL="0" indent="0">
              <a:buNone/>
            </a:pPr>
            <a:r>
              <a:rPr lang="en-US" dirty="0"/>
              <a:t> { /* implementation not shown */ }</a:t>
            </a:r>
          </a:p>
          <a:p>
            <a:pPr marL="0" indent="0">
              <a:buNone/>
            </a:pPr>
            <a:r>
              <a:rPr lang="en-US" b="1" dirty="0"/>
              <a:t>public static </a:t>
            </a:r>
            <a:r>
              <a:rPr lang="en-US" b="1" dirty="0" err="1"/>
              <a:t>boolean</a:t>
            </a:r>
            <a:r>
              <a:rPr lang="en-US" b="1" dirty="0"/>
              <a:t> </a:t>
            </a:r>
            <a:r>
              <a:rPr lang="en-US" b="1" dirty="0" err="1"/>
              <a:t>isMountain</a:t>
            </a:r>
            <a:r>
              <a:rPr lang="en-US" b="1" dirty="0"/>
              <a:t>(int[] array)</a:t>
            </a:r>
          </a:p>
          <a:p>
            <a:pPr marL="0" indent="0">
              <a:buNone/>
            </a:pPr>
            <a:r>
              <a:rPr lang="en-US" dirty="0"/>
              <a:t> { /* implementation not shown */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781349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253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AP Computer Science</vt:lpstr>
      <vt:lpstr>Learning Target</vt:lpstr>
      <vt:lpstr>Outline: Multiple Choice Type Questions</vt:lpstr>
      <vt:lpstr>Outline: Coding/Free Response Practice One computer per team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Computer Science</dc:title>
  <dc:creator>Greg Smith</dc:creator>
  <cp:lastModifiedBy>Greg Smith</cp:lastModifiedBy>
  <cp:revision>5</cp:revision>
  <dcterms:created xsi:type="dcterms:W3CDTF">2020-01-07T17:25:12Z</dcterms:created>
  <dcterms:modified xsi:type="dcterms:W3CDTF">2020-01-07T17:46:57Z</dcterms:modified>
</cp:coreProperties>
</file>