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776-79EB-46F1-98B4-5664CFC6957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B0-1FFF-45F7-9E33-C020515C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776-79EB-46F1-98B4-5664CFC6957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B0-1FFF-45F7-9E33-C020515C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9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776-79EB-46F1-98B4-5664CFC6957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B0-1FFF-45F7-9E33-C020515C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3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776-79EB-46F1-98B4-5664CFC6957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B0-1FFF-45F7-9E33-C020515C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2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776-79EB-46F1-98B4-5664CFC6957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B0-1FFF-45F7-9E33-C020515C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776-79EB-46F1-98B4-5664CFC6957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B0-1FFF-45F7-9E33-C020515C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6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776-79EB-46F1-98B4-5664CFC6957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B0-1FFF-45F7-9E33-C020515C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776-79EB-46F1-98B4-5664CFC6957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B0-1FFF-45F7-9E33-C020515C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2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776-79EB-46F1-98B4-5664CFC6957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B0-1FFF-45F7-9E33-C020515C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9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776-79EB-46F1-98B4-5664CFC6957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B0-1FFF-45F7-9E33-C020515C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776-79EB-46F1-98B4-5664CFC6957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47B0-1FFF-45F7-9E33-C020515C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4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9E776-79EB-46F1-98B4-5664CFC6957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47B0-1FFF-45F7-9E33-C020515C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7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Java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4/19-4/25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8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4/19/2016</a:t>
            </a:r>
          </a:p>
          <a:p>
            <a:pPr lvl="1"/>
            <a:r>
              <a:rPr lang="en-US" dirty="0" smtClean="0"/>
              <a:t>Complete Practice Multiple Choice Exams found in the Assignments Folder</a:t>
            </a:r>
          </a:p>
          <a:p>
            <a:pPr lvl="1"/>
            <a:r>
              <a:rPr lang="en-US" dirty="0" smtClean="0"/>
              <a:t>Check your work. Answers are also in the assignments folder</a:t>
            </a:r>
          </a:p>
          <a:p>
            <a:r>
              <a:rPr lang="en-US" dirty="0" smtClean="0"/>
              <a:t>4/21/2016</a:t>
            </a:r>
          </a:p>
          <a:p>
            <a:pPr lvl="1"/>
            <a:r>
              <a:rPr lang="en-US" dirty="0" smtClean="0"/>
              <a:t>Complete the Free Response Questions from 2015</a:t>
            </a:r>
          </a:p>
          <a:p>
            <a:pPr lvl="1"/>
            <a:r>
              <a:rPr lang="en-US" dirty="0" smtClean="0"/>
              <a:t>They are found in the assignments folder</a:t>
            </a:r>
          </a:p>
          <a:p>
            <a:pPr lvl="1"/>
            <a:r>
              <a:rPr lang="en-US" dirty="0" smtClean="0"/>
              <a:t>Scoring guides and answers are also in the assignments folder</a:t>
            </a:r>
          </a:p>
          <a:p>
            <a:r>
              <a:rPr lang="en-US" dirty="0" smtClean="0"/>
              <a:t>4/25/2016</a:t>
            </a:r>
          </a:p>
          <a:p>
            <a:pPr lvl="1"/>
            <a:r>
              <a:rPr lang="en-US" dirty="0" smtClean="0"/>
              <a:t>Finish the Free Response if not done so earlier</a:t>
            </a:r>
          </a:p>
          <a:p>
            <a:pPr lvl="1"/>
            <a:r>
              <a:rPr lang="en-US" dirty="0" smtClean="0"/>
              <a:t>Continue taking practice Multiple Choice Exams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2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AP Java Notes</vt:lpstr>
      <vt:lpstr>Schedule</vt:lpstr>
    </vt:vector>
  </TitlesOfParts>
  <Company>Salem-Keizer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Java Notes</dc:title>
  <dc:creator>Greg Smith</dc:creator>
  <cp:lastModifiedBy>Greg Smith</cp:lastModifiedBy>
  <cp:revision>1</cp:revision>
  <dcterms:created xsi:type="dcterms:W3CDTF">2016-04-18T14:58:42Z</dcterms:created>
  <dcterms:modified xsi:type="dcterms:W3CDTF">2016-04-18T14:59:01Z</dcterms:modified>
</cp:coreProperties>
</file>