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1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7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B841-B535-42D8-94BA-EC3425528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46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1CEF5-D071-4B38-A371-6FEBBF7915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283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6B33-81B9-41D7-9700-B05CCE254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669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C053-1FFC-46D7-BC75-5762459D0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822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AE39-7B7F-493E-AB4F-DED3469B3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906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5154C-0876-442E-9B4C-7206571B2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652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AB592-1AC8-49CF-97B7-CF5CBF0E88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585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B3C3-D0B1-4772-B22A-BFDBA82E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6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7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7385-8458-4A5A-8012-6259D74C0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739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D4C9-B8E5-4E07-8472-37E35C894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813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9372-B0B5-40DF-89D3-FF1A034C3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9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0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6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3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5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964C-88DB-4E2A-A8F9-5287ACF87443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315B-DF73-4986-A0C3-3E6B594EF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2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29B98AF-8760-4BD3-B445-FD9856DCE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5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 3/4/2019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Inheritance Review</a:t>
            </a:r>
          </a:p>
          <a:p>
            <a:r>
              <a:rPr lang="en-US" dirty="0" smtClean="0"/>
              <a:t>A couple of practice problems as a class</a:t>
            </a:r>
          </a:p>
          <a:p>
            <a:r>
              <a:rPr lang="en-US" dirty="0" smtClean="0"/>
              <a:t>Practice Midterm.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Construction: The flow of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699" y="1401675"/>
            <a:ext cx="10515600" cy="52568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Client class calls new() to start construction</a:t>
            </a:r>
          </a:p>
          <a:p>
            <a:pPr marL="457200" lvl="1" indent="0">
              <a:buNone/>
            </a:pPr>
            <a:r>
              <a:rPr lang="en-US" b="1" dirty="0" err="1" smtClean="0"/>
              <a:t>MyClass</a:t>
            </a:r>
            <a:r>
              <a:rPr lang="en-US" b="1" dirty="0" smtClean="0"/>
              <a:t> x = new </a:t>
            </a:r>
            <a:r>
              <a:rPr lang="en-US" b="1" dirty="0" err="1" smtClean="0"/>
              <a:t>MyClass</a:t>
            </a:r>
            <a:r>
              <a:rPr lang="en-US" b="1" dirty="0" smtClean="0"/>
              <a:t>(stuff);</a:t>
            </a:r>
          </a:p>
          <a:p>
            <a:pPr marL="0" indent="0">
              <a:buNone/>
            </a:pPr>
            <a:r>
              <a:rPr lang="en-US" dirty="0" smtClean="0"/>
              <a:t>2) Object class determines which constructor to use based on the arguments of  new </a:t>
            </a:r>
            <a:r>
              <a:rPr lang="en-US" dirty="0" err="1" smtClean="0"/>
              <a:t>MyClass</a:t>
            </a:r>
            <a:r>
              <a:rPr lang="en-US" dirty="0" smtClean="0"/>
              <a:t>(</a:t>
            </a:r>
            <a:r>
              <a:rPr lang="en-US" b="1" u="sng" dirty="0" smtClean="0"/>
              <a:t>stuff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MyClass</a:t>
            </a:r>
            <a:r>
              <a:rPr lang="en-US" dirty="0" smtClean="0"/>
              <a:t>(</a:t>
            </a:r>
            <a:r>
              <a:rPr lang="en-US" b="1" u="sng" dirty="0" smtClean="0"/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newStuff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{}</a:t>
            </a:r>
          </a:p>
          <a:p>
            <a:pPr marL="0" indent="0">
              <a:buNone/>
            </a:pPr>
            <a:r>
              <a:rPr lang="en-US" dirty="0" smtClean="0"/>
              <a:t>3) If there is</a:t>
            </a:r>
            <a:r>
              <a:rPr lang="en-US" b="1" dirty="0" smtClean="0"/>
              <a:t> super() </a:t>
            </a:r>
            <a:r>
              <a:rPr lang="en-US" dirty="0" smtClean="0"/>
              <a:t>call in the constructor then</a:t>
            </a:r>
            <a:r>
              <a:rPr lang="en-US" dirty="0" smtClean="0"/>
              <a:t> the </a:t>
            </a:r>
            <a:r>
              <a:rPr lang="en-US" b="1" dirty="0" smtClean="0"/>
              <a:t>parent’s matching constructor.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4) If there is no </a:t>
            </a:r>
            <a:r>
              <a:rPr lang="en-US" b="1" dirty="0" smtClean="0"/>
              <a:t>super() </a:t>
            </a:r>
            <a:r>
              <a:rPr lang="en-US" dirty="0" smtClean="0"/>
              <a:t>call </a:t>
            </a:r>
            <a:r>
              <a:rPr lang="en-US" dirty="0" smtClean="0"/>
              <a:t>it implicitly </a:t>
            </a:r>
            <a:r>
              <a:rPr lang="en-US" b="1" dirty="0" smtClean="0"/>
              <a:t>calls</a:t>
            </a:r>
            <a:r>
              <a:rPr lang="en-US" dirty="0" smtClean="0"/>
              <a:t> the </a:t>
            </a:r>
            <a:r>
              <a:rPr lang="en-US" b="1" dirty="0" smtClean="0"/>
              <a:t>parent default (no arguments) </a:t>
            </a:r>
            <a:r>
              <a:rPr lang="en-US" dirty="0" smtClean="0"/>
              <a:t>constructor</a:t>
            </a:r>
          </a:p>
          <a:p>
            <a:pPr marL="0" indent="0">
              <a:buNone/>
            </a:pPr>
            <a:r>
              <a:rPr lang="en-US" dirty="0" smtClean="0"/>
              <a:t>5) It completes the </a:t>
            </a:r>
            <a:r>
              <a:rPr lang="en-US" dirty="0" err="1" smtClean="0"/>
              <a:t>MyClass</a:t>
            </a:r>
            <a:r>
              <a:rPr lang="en-US" dirty="0" smtClean="0"/>
              <a:t> constructor</a:t>
            </a:r>
          </a:p>
        </p:txBody>
      </p:sp>
    </p:spTree>
    <p:extLst>
      <p:ext uri="{BB962C8B-B14F-4D97-AF65-F5344CB8AC3E}">
        <p14:creationId xmlns:p14="http://schemas.microsoft.com/office/powerpoint/2010/main" val="13288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half" idx="1"/>
          </p:nvPr>
        </p:nvSpPr>
        <p:spPr>
          <a:xfrm>
            <a:off x="130233" y="7758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200" dirty="0"/>
              <a:t>public class </a:t>
            </a:r>
            <a:r>
              <a:rPr lang="en-US" altLang="en-US" sz="1200" dirty="0" err="1"/>
              <a:t>ColorBox</a:t>
            </a:r>
            <a:endParaRPr lang="en-US" altLang="en-US" sz="1200" dirty="0"/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</a:t>
            </a:r>
            <a:r>
              <a:rPr lang="en-US" altLang="en-US" sz="1200" dirty="0" err="1"/>
              <a:t>ColorBox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("black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  public void </a:t>
            </a:r>
            <a:r>
              <a:rPr lang="en-US" altLang="en-US" sz="1200" dirty="0" err="1"/>
              <a:t>showColor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("red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public class </a:t>
            </a:r>
            <a:r>
              <a:rPr lang="en-US" altLang="en-US" sz="1200" dirty="0" err="1"/>
              <a:t>BlueGreenBox</a:t>
            </a:r>
            <a:r>
              <a:rPr lang="en-US" altLang="en-US" sz="1200" dirty="0"/>
              <a:t> extends </a:t>
            </a:r>
            <a:r>
              <a:rPr lang="en-US" altLang="en-US" sz="1200" dirty="0" err="1"/>
              <a:t>ColorBox</a:t>
            </a:r>
            <a:endParaRPr lang="en-US" altLang="en-US" sz="1200" dirty="0"/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</a:t>
            </a:r>
            <a:r>
              <a:rPr lang="en-US" altLang="en-US" sz="1200" dirty="0" err="1"/>
              <a:t>BlueGreenBox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("blue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 </a:t>
            </a:r>
          </a:p>
          <a:p>
            <a:pPr marL="0" indent="0">
              <a:buNone/>
            </a:pPr>
            <a:r>
              <a:rPr lang="en-US" altLang="en-US" sz="1200" dirty="0"/>
              <a:t>  public void </a:t>
            </a:r>
            <a:r>
              <a:rPr lang="en-US" altLang="en-US" sz="1200" dirty="0" err="1"/>
              <a:t>showColor</a:t>
            </a:r>
            <a:r>
              <a:rPr lang="en-US" altLang="en-US" sz="1200" dirty="0"/>
              <a:t>()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super.showColor</a:t>
            </a:r>
            <a:r>
              <a:rPr lang="en-US" altLang="en-US" sz="1200" dirty="0"/>
              <a:t>();</a:t>
            </a:r>
          </a:p>
          <a:p>
            <a:pPr marL="0" indent="0">
              <a:buNone/>
            </a:pPr>
            <a:r>
              <a:rPr lang="en-US" altLang="en-US" sz="1200" dirty="0"/>
              <a:t>    </a:t>
            </a:r>
            <a:r>
              <a:rPr lang="en-US" altLang="en-US" sz="1200" dirty="0" err="1"/>
              <a:t>System.out.print</a:t>
            </a:r>
            <a:r>
              <a:rPr lang="en-US" altLang="en-US" sz="1200" dirty="0"/>
              <a:t>("green ");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endParaRPr lang="en-US" altLang="en-US" sz="700" dirty="0"/>
          </a:p>
        </p:txBody>
      </p:sp>
      <p:sp>
        <p:nvSpPr>
          <p:cNvPr id="26627" name="Content Placeholder 4"/>
          <p:cNvSpPr>
            <a:spLocks noGrp="1"/>
          </p:cNvSpPr>
          <p:nvPr>
            <p:ph sz="half" idx="2"/>
          </p:nvPr>
        </p:nvSpPr>
        <p:spPr>
          <a:xfrm>
            <a:off x="4871258" y="789710"/>
            <a:ext cx="6525491" cy="5257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statements occur in a client method: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ColorBox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box = new </a:t>
            </a: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BlueGreenBox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();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box.showColor</a:t>
            </a: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();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printed when these two lines are executed?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A.	black red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B.	blue green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C.	blue red green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D.	blue black red green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E.	black blue red green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064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113607" y="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200" dirty="0"/>
              <a:t>public class Location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Location(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xCoord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yCoord</a:t>
            </a:r>
            <a:r>
              <a:rPr lang="en-US" altLang="en-US" sz="1200" dirty="0"/>
              <a:t>)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Color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public Color(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redVal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greenVal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blueVal</a:t>
            </a:r>
            <a:r>
              <a:rPr lang="en-US" altLang="en-US" sz="1200" dirty="0"/>
              <a:t>)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Widget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private Location </a:t>
            </a:r>
            <a:r>
              <a:rPr lang="en-US" altLang="en-US" sz="1200" dirty="0" err="1"/>
              <a:t>myLoc</a:t>
            </a:r>
            <a:r>
              <a:rPr lang="en-US" altLang="en-US" sz="1200" dirty="0"/>
              <a:t>;</a:t>
            </a:r>
          </a:p>
          <a:p>
            <a:pPr marL="0" indent="0">
              <a:buNone/>
            </a:pPr>
            <a:r>
              <a:rPr lang="en-US" altLang="en-US" sz="1200" dirty="0"/>
              <a:t>  public Widget(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x,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y)</a:t>
            </a:r>
          </a:p>
          <a:p>
            <a:pPr marL="0" indent="0">
              <a:buNone/>
            </a:pPr>
            <a:r>
              <a:rPr lang="en-US" altLang="en-US" sz="1200" dirty="0"/>
              <a:t>  {</a:t>
            </a:r>
          </a:p>
          <a:p>
            <a:pPr marL="0" indent="0">
              <a:buNone/>
            </a:pPr>
            <a:r>
              <a:rPr lang="en-US" altLang="en-US" sz="1200" dirty="0"/>
              <a:t>     </a:t>
            </a:r>
            <a:r>
              <a:rPr lang="en-US" altLang="en-US" sz="1200" dirty="0" err="1"/>
              <a:t>myLoc</a:t>
            </a:r>
            <a:r>
              <a:rPr lang="en-US" altLang="en-US" sz="1200" dirty="0"/>
              <a:t> = new Location(x, y);</a:t>
            </a:r>
          </a:p>
          <a:p>
            <a:pPr marL="0" indent="0">
              <a:buNone/>
            </a:pPr>
            <a:r>
              <a:rPr lang="en-US" altLang="en-US" sz="1200" dirty="0"/>
              <a:t>  }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public class Thingy extends Widget</a:t>
            </a:r>
          </a:p>
          <a:p>
            <a:pPr marL="0" indent="0">
              <a:buNone/>
            </a:pPr>
            <a:r>
              <a:rPr lang="en-US" altLang="en-US" sz="1200" dirty="0"/>
              <a:t>{</a:t>
            </a:r>
          </a:p>
          <a:p>
            <a:pPr marL="0" indent="0">
              <a:buNone/>
            </a:pPr>
            <a:r>
              <a:rPr lang="en-US" altLang="en-US" sz="1200" dirty="0"/>
              <a:t>  private Color </a:t>
            </a:r>
            <a:r>
              <a:rPr lang="en-US" altLang="en-US" sz="1200" dirty="0" err="1"/>
              <a:t>myColor</a:t>
            </a:r>
            <a:r>
              <a:rPr lang="en-US" altLang="en-US" sz="1200" dirty="0"/>
              <a:t>;</a:t>
            </a:r>
          </a:p>
          <a:p>
            <a:pPr marL="0" indent="0">
              <a:buNone/>
            </a:pPr>
            <a:r>
              <a:rPr lang="en-US" altLang="en-US" sz="1200" dirty="0"/>
              <a:t>  public Thingy(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x,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y, Color col)</a:t>
            </a:r>
          </a:p>
          <a:p>
            <a:pPr marL="0" indent="0">
              <a:buNone/>
            </a:pPr>
            <a:r>
              <a:rPr lang="en-US" altLang="en-US" sz="1200" dirty="0"/>
              <a:t>  </a:t>
            </a:r>
            <a:r>
              <a:rPr lang="es-MX" altLang="en-US" sz="1200" dirty="0"/>
              <a:t>{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  </a:t>
            </a:r>
            <a:r>
              <a:rPr lang="es-MX" altLang="en-US" sz="1200" dirty="0" err="1"/>
              <a:t>super</a:t>
            </a:r>
            <a:r>
              <a:rPr lang="es-MX" altLang="en-US" sz="1200" dirty="0"/>
              <a:t>(x, y);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  </a:t>
            </a:r>
            <a:r>
              <a:rPr lang="es-MX" altLang="en-US" sz="1200" dirty="0" err="1"/>
              <a:t>myColor</a:t>
            </a:r>
            <a:r>
              <a:rPr lang="es-MX" altLang="en-US" sz="1200" dirty="0"/>
              <a:t> = col;</a:t>
            </a:r>
            <a:endParaRPr lang="en-US" altLang="en-US" sz="1200" dirty="0"/>
          </a:p>
          <a:p>
            <a:pPr marL="0" indent="0">
              <a:buNone/>
            </a:pPr>
            <a:r>
              <a:rPr lang="es-MX" altLang="en-US" sz="1200" dirty="0"/>
              <a:t>  </a:t>
            </a:r>
            <a:r>
              <a:rPr lang="en-US" altLang="en-US" sz="1200" dirty="0"/>
              <a:t>}</a:t>
            </a:r>
          </a:p>
          <a:p>
            <a:pPr marL="0" indent="0">
              <a:buNone/>
            </a:pPr>
            <a:r>
              <a:rPr lang="en-US" altLang="en-US" sz="1200" dirty="0"/>
              <a:t>  . . .</a:t>
            </a:r>
          </a:p>
          <a:p>
            <a:pPr marL="0" indent="0">
              <a:buNone/>
            </a:pPr>
            <a:r>
              <a:rPr lang="en-US" altLang="en-US" sz="1200" dirty="0"/>
              <a:t>}</a:t>
            </a:r>
          </a:p>
          <a:p>
            <a:pPr marL="0" indent="0">
              <a:buNone/>
            </a:pPr>
            <a:endParaRPr lang="en-US" altLang="en-US" sz="1200" dirty="0"/>
          </a:p>
        </p:txBody>
      </p:sp>
      <p:sp>
        <p:nvSpPr>
          <p:cNvPr id="25603" name="Content Placeholder 4"/>
          <p:cNvSpPr>
            <a:spLocks noGrp="1"/>
          </p:cNvSpPr>
          <p:nvPr>
            <p:ph sz="half" idx="2"/>
          </p:nvPr>
        </p:nvSpPr>
        <p:spPr>
          <a:xfrm>
            <a:off x="4796444" y="864524"/>
            <a:ext cx="6833062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dirty="0"/>
              <a:t>Assume that the following statement appears in a client program.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Widget </a:t>
            </a:r>
            <a:r>
              <a:rPr lang="en-US" altLang="en-US" sz="1800" dirty="0" err="1"/>
              <a:t>widg</a:t>
            </a:r>
            <a:r>
              <a:rPr lang="en-US" altLang="en-US" sz="1800" dirty="0"/>
              <a:t> = new Thingy(100, 100, new Color(100, 100, 100));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Which of the following best describes the order on which the constructors will </a:t>
            </a:r>
            <a:r>
              <a:rPr lang="en-US" altLang="en-US" sz="1800" u="sng" dirty="0"/>
              <a:t>complete</a:t>
            </a:r>
            <a:r>
              <a:rPr lang="en-US" altLang="en-US" sz="1800" dirty="0"/>
              <a:t> execution?</a:t>
            </a:r>
          </a:p>
          <a:p>
            <a:pPr marL="0" indent="0">
              <a:buNone/>
            </a:pPr>
            <a:r>
              <a:rPr lang="en-US" altLang="en-US" sz="1800" dirty="0"/>
              <a:t> </a:t>
            </a:r>
          </a:p>
          <a:p>
            <a:pPr marL="0" indent="0">
              <a:buNone/>
            </a:pPr>
            <a:r>
              <a:rPr lang="en-US" altLang="en-US" sz="1800" dirty="0"/>
              <a:t>A. Color, Location, Widget, Thingy</a:t>
            </a:r>
          </a:p>
          <a:p>
            <a:pPr marL="0" indent="0">
              <a:buNone/>
            </a:pPr>
            <a:r>
              <a:rPr lang="en-US" altLang="en-US" sz="1800" dirty="0"/>
              <a:t>B. Widget, Thingy, Location, Color</a:t>
            </a:r>
          </a:p>
          <a:p>
            <a:pPr marL="0" indent="0">
              <a:buNone/>
            </a:pPr>
            <a:r>
              <a:rPr lang="en-US" altLang="en-US" sz="1800" dirty="0"/>
              <a:t>C. Color, Widget, Location, Thingy</a:t>
            </a:r>
          </a:p>
          <a:p>
            <a:pPr marL="0" indent="0">
              <a:buNone/>
            </a:pPr>
            <a:r>
              <a:rPr lang="en-US" altLang="en-US" sz="1800" dirty="0"/>
              <a:t>D. Thingy, Color, Widget, Location</a:t>
            </a:r>
          </a:p>
          <a:p>
            <a:pPr marL="0" indent="0">
              <a:buNone/>
            </a:pPr>
            <a:r>
              <a:rPr lang="en-US" altLang="en-US" sz="1800" dirty="0"/>
              <a:t>E. Color, Thingy, Location, Widget</a:t>
            </a:r>
          </a:p>
          <a:p>
            <a:pPr marL="0" indent="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954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254</Words>
  <Application>Microsoft Office PowerPoint</Application>
  <PresentationFormat>Widescreen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Office Theme</vt:lpstr>
      <vt:lpstr>Default Design</vt:lpstr>
      <vt:lpstr>AP Java 3/4/2019</vt:lpstr>
      <vt:lpstr>Under Construction: The flow of constructors</vt:lpstr>
      <vt:lpstr>PowerPoint Presentation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3/4/2019</dc:title>
  <dc:creator>Greg Smith</dc:creator>
  <cp:lastModifiedBy>Greg Smith</cp:lastModifiedBy>
  <cp:revision>4</cp:revision>
  <dcterms:created xsi:type="dcterms:W3CDTF">2019-03-04T14:59:13Z</dcterms:created>
  <dcterms:modified xsi:type="dcterms:W3CDTF">2019-03-04T18:22:19Z</dcterms:modified>
</cp:coreProperties>
</file>