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9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</p:grp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D4BE104E-585C-4834-918C-0FFF7AEBC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41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49CB0-6C2E-40A6-BAF5-383625A54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89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06504-A81E-458F-BE6D-28F7ADFAD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23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04293-C6C7-471D-B1A9-FECF8FB263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687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0571B-D2F0-4827-A719-9AA30CCC1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479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2BA2D-66E7-40F4-BBB0-F466CE864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147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3030D-8EBC-42F3-BDCE-5DEF82C09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25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0BAE4-56C1-4EEE-B580-299E37370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45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13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B9EF9-F8FE-4158-9FEE-6A13861FC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584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3BC07-0D0A-4962-9691-263F86BEB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877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710DA-D937-474F-A346-45A0F7CDE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31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1"/>
            <a:ext cx="10972800" cy="43021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48323-B837-4BAD-9D38-9A2B552F0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3094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F1E15-FFD4-4030-A996-DB646914D1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11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4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7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1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8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5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C6751-7BB4-4497-B06E-C5DAA49901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AADE2-63B8-46F7-B083-A53D0174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2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7D1619-029F-496B-B7A7-01BA18C16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64629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Java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0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fix a program that uses the for loop</a:t>
            </a:r>
          </a:p>
          <a:p>
            <a:r>
              <a:rPr lang="en-US" dirty="0" smtClean="0"/>
              <a:t>Be able to develop code that uses for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0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1"/>
            <a:ext cx="3048000" cy="4302125"/>
          </a:xfrm>
        </p:spPr>
        <p:txBody>
          <a:bodyPr/>
          <a:lstStyle/>
          <a:p>
            <a:r>
              <a:rPr lang="en-US" dirty="0" smtClean="0"/>
              <a:t>Open from the class website ‘fixloop.java’ file and fix the program.</a:t>
            </a:r>
          </a:p>
          <a:p>
            <a:r>
              <a:rPr lang="en-US" dirty="0" smtClean="0"/>
              <a:t>It is supposed to input 5 ages and find the youngest age.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828800"/>
            <a:ext cx="5275144" cy="481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3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55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3200"/>
              <a:t>Programs if/for (At least one from each section)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288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i="1"/>
              <a:t>For</a:t>
            </a:r>
            <a:r>
              <a:rPr lang="en-US" altLang="en-US" sz="2800" b="1"/>
              <a:t> Program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Enter a number: Output it’s factorial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Enter a base and an exponent: Using a for loop calculate base^exponent using the for loop. (No Math.pow())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/>
              <a:t>Combined</a:t>
            </a:r>
            <a:r>
              <a:rPr lang="en-US" altLang="en-US" sz="2800" b="1"/>
              <a:t> Program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Enter 10 scores.  Output the total, average, highest and lowest score.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Enter 5 ages and calculate the number of teenagers in the list.</a:t>
            </a:r>
          </a:p>
        </p:txBody>
      </p:sp>
    </p:spTree>
    <p:extLst>
      <p:ext uri="{BB962C8B-B14F-4D97-AF65-F5344CB8AC3E}">
        <p14:creationId xmlns:p14="http://schemas.microsoft.com/office/powerpoint/2010/main" val="798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Quadrant">
  <a:themeElements>
    <a:clrScheme name="Quadrant 6">
      <a:dk1>
        <a:srgbClr val="000000"/>
      </a:dk1>
      <a:lt1>
        <a:srgbClr val="FFFFFF"/>
      </a:lt1>
      <a:dk2>
        <a:srgbClr val="000000"/>
      </a:dk2>
      <a:lt2>
        <a:srgbClr val="669966"/>
      </a:lt2>
      <a:accent1>
        <a:srgbClr val="CCCC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E2E2FF"/>
      </a:accent5>
      <a:accent6>
        <a:srgbClr val="8A8AB9"/>
      </a:accent6>
      <a:hlink>
        <a:srgbClr val="000066"/>
      </a:hlink>
      <a:folHlink>
        <a:srgbClr val="333399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Quadrant</vt:lpstr>
      <vt:lpstr>AP Java </vt:lpstr>
      <vt:lpstr>Learning Targets</vt:lpstr>
      <vt:lpstr>Fix IT!</vt:lpstr>
      <vt:lpstr>Programs if/for (At least one from each section)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Java </dc:title>
  <dc:creator>Greg Smith</dc:creator>
  <cp:lastModifiedBy>Greg Smith</cp:lastModifiedBy>
  <cp:revision>1</cp:revision>
  <dcterms:created xsi:type="dcterms:W3CDTF">2018-09-21T14:07:20Z</dcterms:created>
  <dcterms:modified xsi:type="dcterms:W3CDTF">2018-09-21T14:08:22Z</dcterms:modified>
</cp:coreProperties>
</file>