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51A6-A765-407B-BA86-DF22CA406B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A300-D61B-4F20-9177-855DCB09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5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51A6-A765-407B-BA86-DF22CA406B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A300-D61B-4F20-9177-855DCB09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3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51A6-A765-407B-BA86-DF22CA406B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A300-D61B-4F20-9177-855DCB09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05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846126D7-C6B0-427E-BB55-6B8899EA68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183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DD1754D3-E938-450B-B62C-37AB7F170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295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619671A0-F4CD-4C3C-B887-40BBB3F02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9432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1017" y="1550989"/>
            <a:ext cx="5080000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4217" y="1550989"/>
            <a:ext cx="5080000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9400C566-5CAE-4290-964C-56B61CA319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163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B7FCB84A-C8F0-4C27-A1A0-457A973D5D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828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7BF66633-4BBD-4C31-95CF-1547A3031C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979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13320BB2-7181-49D2-8876-262562362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351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98CABC85-7923-4B32-B1CD-2A1520DC2D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59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51A6-A765-407B-BA86-DF22CA406B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A300-D61B-4F20-9177-855DCB09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06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4D31625E-EDFF-4F6E-A1EB-7FD06B293A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218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2825506D-8554-4C10-9C89-190FE751D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339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6118" y="484189"/>
            <a:ext cx="2592916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1018" y="484189"/>
            <a:ext cx="758190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0781D24C-9680-4F62-B3D7-8B187FB578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5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51A6-A765-407B-BA86-DF22CA406B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A300-D61B-4F20-9177-855DCB09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8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51A6-A765-407B-BA86-DF22CA406B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A300-D61B-4F20-9177-855DCB09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9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51A6-A765-407B-BA86-DF22CA406B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A300-D61B-4F20-9177-855DCB09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7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51A6-A765-407B-BA86-DF22CA406B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A300-D61B-4F20-9177-855DCB09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8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51A6-A765-407B-BA86-DF22CA406B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A300-D61B-4F20-9177-855DCB09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6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51A6-A765-407B-BA86-DF22CA406B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A300-D61B-4F20-9177-855DCB09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5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51A6-A765-407B-BA86-DF22CA406B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A300-D61B-4F20-9177-855DCB09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7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B51A6-A765-407B-BA86-DF22CA406B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AA300-D61B-4F20-9177-855DCB09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6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375833" y="484188"/>
            <a:ext cx="103632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1017" y="1550989"/>
            <a:ext cx="10363200" cy="480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64217" y="6265863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 baseline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 baseline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4897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 baseline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12-</a:t>
            </a:r>
            <a:fld id="{B11B37EE-A752-4883-852E-87A66811D8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5" name="Picture 3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938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97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rgbClr val="FF9900"/>
        </a:buClr>
        <a:buSzPct val="120000"/>
        <a:buChar char="•"/>
        <a:defRPr kumimoji="1"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75000"/>
        <a:buFont typeface="Wingdings" panose="05000000000000000000" pitchFamily="2" charset="2"/>
        <a:buChar char="Ø"/>
        <a:defRPr kumimoji="1"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n.wikipedia.org/wiki/Moore_neighborhood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3756" y="-163097"/>
            <a:ext cx="9144000" cy="1130507"/>
          </a:xfrm>
        </p:spPr>
        <p:txBody>
          <a:bodyPr/>
          <a:lstStyle/>
          <a:p>
            <a:r>
              <a:rPr lang="en-US" dirty="0" smtClean="0"/>
              <a:t>AP Java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730" y="96741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Learning Objectives</a:t>
            </a:r>
          </a:p>
          <a:p>
            <a:r>
              <a:rPr lang="en-US" dirty="0" smtClean="0"/>
              <a:t>Improve in solving AP Multiple Choice Questions</a:t>
            </a:r>
          </a:p>
          <a:p>
            <a:r>
              <a:rPr lang="en-US" dirty="0" smtClean="0"/>
              <a:t>Be able to develop a program that uses 2-Dimensional Arrays</a:t>
            </a:r>
          </a:p>
          <a:p>
            <a:r>
              <a:rPr lang="en-US" dirty="0" smtClean="0"/>
              <a:t>Improve in completing the ‘Elevens’ Lab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799" y="2623172"/>
            <a:ext cx="94753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Schedule:</a:t>
            </a:r>
          </a:p>
          <a:p>
            <a:pPr marL="342900" indent="-342900">
              <a:buAutoNum type="arabicParenR"/>
            </a:pPr>
            <a:r>
              <a:rPr lang="en-US" sz="2400" dirty="0" err="1" smtClean="0"/>
              <a:t>Kahoot</a:t>
            </a:r>
            <a:r>
              <a:rPr lang="en-US" sz="2400" dirty="0" smtClean="0"/>
              <a:t> Review: </a:t>
            </a:r>
          </a:p>
          <a:p>
            <a:pPr marL="800100" lvl="1" indent="-342900">
              <a:buAutoNum type="arabicParenR"/>
            </a:pPr>
            <a:r>
              <a:rPr lang="en-US" sz="2400" dirty="0" smtClean="0"/>
              <a:t>‘AP CS MC Review’ Put your name on a piece of Paper</a:t>
            </a:r>
          </a:p>
          <a:p>
            <a:pPr marL="800100" lvl="1" indent="-342900">
              <a:buAutoNum type="arabicParenR"/>
            </a:pPr>
            <a:r>
              <a:rPr lang="en-US" sz="2400" dirty="0" smtClean="0"/>
              <a:t>Number your page 1 – 32</a:t>
            </a:r>
          </a:p>
          <a:p>
            <a:pPr marL="800100" lvl="1" indent="-342900">
              <a:buAutoNum type="arabicParenR"/>
            </a:pPr>
            <a:r>
              <a:rPr lang="en-US" sz="2400" dirty="0" smtClean="0"/>
              <a:t>After answering the question: Write your answer</a:t>
            </a:r>
          </a:p>
          <a:p>
            <a:pPr marL="800100" lvl="1" indent="-342900">
              <a:buAutoNum type="arabicParenR"/>
            </a:pPr>
            <a:r>
              <a:rPr lang="en-US" sz="2400" dirty="0" smtClean="0"/>
              <a:t>When the correct answer is </a:t>
            </a:r>
            <a:r>
              <a:rPr lang="en-US" sz="2400" smtClean="0"/>
              <a:t>given. </a:t>
            </a:r>
            <a:r>
              <a:rPr lang="en-US" sz="2400" dirty="0" smtClean="0"/>
              <a:t>Correct your answer by describing why your answer was incorrect and why the correct answer is correct</a:t>
            </a:r>
          </a:p>
          <a:p>
            <a:pPr marL="800100" lvl="1" indent="-342900">
              <a:buAutoNum type="arabicParenR"/>
            </a:pPr>
            <a:r>
              <a:rPr lang="en-US" sz="2400" dirty="0" smtClean="0"/>
              <a:t>Turn it in when completed	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Complete the game of Life program from Tuesday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Continue on the Elevens lab.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072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Program: Life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133600" y="1344614"/>
            <a:ext cx="8458200" cy="5360987"/>
          </a:xfrm>
        </p:spPr>
        <p:txBody>
          <a:bodyPr/>
          <a:lstStyle/>
          <a:p>
            <a:r>
              <a:rPr lang="en-US" altLang="en-US" sz="2400"/>
              <a:t>The universe is a two-dimensional grid of square </a:t>
            </a:r>
            <a:r>
              <a:rPr lang="en-US" altLang="en-US" sz="2400" i="1"/>
              <a:t>cells</a:t>
            </a:r>
            <a:r>
              <a:rPr lang="en-US" altLang="en-US" sz="2400"/>
              <a:t>, each of which is in one of two possible states, </a:t>
            </a:r>
            <a:r>
              <a:rPr lang="en-US" altLang="en-US" sz="2400" i="1"/>
              <a:t>alive</a:t>
            </a:r>
            <a:r>
              <a:rPr lang="en-US" altLang="en-US" sz="2400"/>
              <a:t> or </a:t>
            </a:r>
            <a:r>
              <a:rPr lang="en-US" altLang="en-US" sz="2400" i="1"/>
              <a:t>dead</a:t>
            </a:r>
            <a:r>
              <a:rPr lang="en-US" altLang="en-US" sz="2400"/>
              <a:t>, or "populated" or "unpopulated". </a:t>
            </a:r>
          </a:p>
          <a:p>
            <a:r>
              <a:rPr lang="en-US" altLang="en-US" sz="2400"/>
              <a:t>Every cell interacts with its eight </a:t>
            </a:r>
            <a:r>
              <a:rPr lang="en-US" altLang="en-US" sz="2400" i="1">
                <a:hlinkClick r:id="rId2" tooltip="Moore neighborhood"/>
              </a:rPr>
              <a:t>neighbors</a:t>
            </a:r>
            <a:r>
              <a:rPr lang="en-US" altLang="en-US" sz="2400"/>
              <a:t>, which are the cells that are horizontally, vertically, or diagonally adjacent. At each step in time, the following transitions occur:</a:t>
            </a:r>
          </a:p>
          <a:p>
            <a:pPr lvl="1"/>
            <a:r>
              <a:rPr lang="en-US" altLang="en-US" sz="1800"/>
              <a:t>Any live cell with </a:t>
            </a:r>
            <a:r>
              <a:rPr lang="en-US" altLang="en-US" sz="1800" b="1"/>
              <a:t>fewer than two </a:t>
            </a:r>
            <a:r>
              <a:rPr lang="en-US" altLang="en-US" sz="1800"/>
              <a:t>live neighbors dies, as if caused by under population.</a:t>
            </a:r>
          </a:p>
          <a:p>
            <a:pPr lvl="1"/>
            <a:r>
              <a:rPr lang="en-US" altLang="en-US" sz="1800"/>
              <a:t>Any live cell with </a:t>
            </a:r>
            <a:r>
              <a:rPr lang="en-US" altLang="en-US" sz="1800" b="1"/>
              <a:t>two or three live</a:t>
            </a:r>
            <a:r>
              <a:rPr lang="en-US" altLang="en-US" sz="1800"/>
              <a:t> neighbors lives on to the next generation.</a:t>
            </a:r>
          </a:p>
          <a:p>
            <a:pPr lvl="1"/>
            <a:r>
              <a:rPr lang="en-US" altLang="en-US" sz="1800"/>
              <a:t>Any live cell with </a:t>
            </a:r>
            <a:r>
              <a:rPr lang="en-US" altLang="en-US" sz="1800" b="1"/>
              <a:t>more than three </a:t>
            </a:r>
            <a:r>
              <a:rPr lang="en-US" altLang="en-US" sz="1800"/>
              <a:t>live neighbors dies, as if by overpopulation.</a:t>
            </a:r>
          </a:p>
          <a:p>
            <a:pPr lvl="1"/>
            <a:r>
              <a:rPr lang="en-US" altLang="en-US" sz="1800"/>
              <a:t>Any dead cell with </a:t>
            </a:r>
            <a:r>
              <a:rPr lang="en-US" altLang="en-US" sz="1800" b="1"/>
              <a:t>exactly three </a:t>
            </a:r>
            <a:r>
              <a:rPr lang="en-US" altLang="en-US" sz="1800"/>
              <a:t>live neighbors becomes a live cell, as if by reproduction.</a:t>
            </a:r>
          </a:p>
          <a:p>
            <a:endParaRPr lang="en-US" altLang="en-US" sz="240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12-</a:t>
            </a:r>
            <a:fld id="{DFD018CC-96A5-4D38-B6D9-8FE5E1D7254F}" type="slidenum"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Aft>
                  <a:spcPct val="0"/>
                </a:spcAft>
              </a:pPr>
              <a:t>2</a:t>
            </a:fld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2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1" y="65089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46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552700" y="20639"/>
            <a:ext cx="7772400" cy="860425"/>
          </a:xfrm>
        </p:spPr>
        <p:txBody>
          <a:bodyPr/>
          <a:lstStyle/>
          <a:p>
            <a:r>
              <a:rPr lang="en-US" altLang="en-US" smtClean="0"/>
              <a:t>Patterns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919539" y="762001"/>
            <a:ext cx="4122737" cy="44481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200"/>
              <a:t>- Any live cell with </a:t>
            </a:r>
            <a:r>
              <a:rPr lang="en-US" altLang="en-US" sz="2200" b="1"/>
              <a:t>fewer than two </a:t>
            </a:r>
            <a:r>
              <a:rPr lang="en-US" altLang="en-US" sz="2200"/>
              <a:t>live neighbors dies, as if caused by under population.</a:t>
            </a:r>
          </a:p>
          <a:p>
            <a:pPr marL="0" indent="0">
              <a:buNone/>
            </a:pPr>
            <a:r>
              <a:rPr lang="en-US" altLang="en-US" sz="2200"/>
              <a:t>- Any live cell with </a:t>
            </a:r>
            <a:r>
              <a:rPr lang="en-US" altLang="en-US" sz="2200" b="1"/>
              <a:t>two or three live</a:t>
            </a:r>
            <a:r>
              <a:rPr lang="en-US" altLang="en-US" sz="2200"/>
              <a:t> neighbors lives on to the next generation.</a:t>
            </a:r>
          </a:p>
          <a:p>
            <a:pPr marL="0" indent="0">
              <a:buNone/>
            </a:pPr>
            <a:r>
              <a:rPr lang="en-US" altLang="en-US" sz="2200"/>
              <a:t>- Any live cell with </a:t>
            </a:r>
            <a:r>
              <a:rPr lang="en-US" altLang="en-US" sz="2200" b="1"/>
              <a:t>more than three </a:t>
            </a:r>
            <a:r>
              <a:rPr lang="en-US" altLang="en-US" sz="2200"/>
              <a:t>live neighbors dies, as if by overpopulation.</a:t>
            </a:r>
          </a:p>
          <a:p>
            <a:pPr marL="0" indent="0">
              <a:buNone/>
            </a:pPr>
            <a:r>
              <a:rPr lang="en-US" altLang="en-US" sz="2200"/>
              <a:t>- Any dead cell with </a:t>
            </a:r>
            <a:r>
              <a:rPr lang="en-US" altLang="en-US" sz="2200" b="1"/>
              <a:t>exactly three </a:t>
            </a:r>
            <a:r>
              <a:rPr lang="en-US" altLang="en-US" sz="2200"/>
              <a:t>live neighbors becomes a live cell, as if by reproduction.</a:t>
            </a:r>
          </a:p>
          <a:p>
            <a:pPr marL="0" indent="0">
              <a:buNone/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12-</a:t>
            </a:r>
            <a:fld id="{88811587-ED29-40A0-AC0C-558E02E0B84E}" type="slidenum"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Aft>
                  <a:spcPct val="0"/>
                </a:spcAft>
              </a:pPr>
              <a:t>3</a:t>
            </a:fld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6" y="993776"/>
            <a:ext cx="2587625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4848225"/>
            <a:ext cx="1943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6" y="3048001"/>
            <a:ext cx="2219325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838200"/>
            <a:ext cx="19240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881564"/>
            <a:ext cx="2362200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210175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387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2266950" y="152401"/>
            <a:ext cx="7772400" cy="860425"/>
          </a:xfrm>
        </p:spPr>
        <p:txBody>
          <a:bodyPr/>
          <a:lstStyle/>
          <a:p>
            <a:r>
              <a:rPr lang="en-US" altLang="en-US" smtClean="0"/>
              <a:t>Your application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173163"/>
            <a:ext cx="8305800" cy="5154612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You determine the size of the universe</a:t>
            </a:r>
          </a:p>
          <a:p>
            <a:pPr>
              <a:defRPr/>
            </a:pPr>
            <a:r>
              <a:rPr lang="en-US" sz="2400" dirty="0"/>
              <a:t>Fill your universe: Examples</a:t>
            </a:r>
          </a:p>
          <a:p>
            <a:pPr lvl="1">
              <a:defRPr/>
            </a:pPr>
            <a:r>
              <a:rPr lang="en-US" sz="2000" dirty="0"/>
              <a:t>Each cell has a 1 in N chance of being alive for the first generation.  You select the value for N or have the user enter the value for N.</a:t>
            </a:r>
          </a:p>
          <a:p>
            <a:pPr lvl="1">
              <a:defRPr/>
            </a:pPr>
            <a:r>
              <a:rPr lang="en-US" sz="2000" dirty="0"/>
              <a:t>Look up potential life patterns.</a:t>
            </a:r>
          </a:p>
          <a:p>
            <a:pPr>
              <a:defRPr/>
            </a:pPr>
            <a:r>
              <a:rPr lang="en-US" sz="2400" dirty="0"/>
              <a:t>Run the game for several generations.  </a:t>
            </a:r>
          </a:p>
          <a:p>
            <a:pPr marL="0" indent="0">
              <a:buNone/>
              <a:defRPr/>
            </a:pPr>
            <a:r>
              <a:rPr lang="en-US" sz="2400" dirty="0"/>
              <a:t>   Show the universe after each generation</a:t>
            </a:r>
          </a:p>
          <a:p>
            <a:pPr>
              <a:defRPr/>
            </a:pPr>
            <a:r>
              <a:rPr lang="en-US" sz="2400" dirty="0"/>
              <a:t>Push: Break the program into Methods.</a:t>
            </a:r>
          </a:p>
          <a:p>
            <a:pPr lvl="1">
              <a:defRPr/>
            </a:pPr>
            <a:r>
              <a:rPr lang="en-US" sz="2000" dirty="0"/>
              <a:t>neighbors(), live(), die(), </a:t>
            </a:r>
            <a:r>
              <a:rPr lang="en-US" sz="2000" dirty="0" err="1"/>
              <a:t>showUniverse</a:t>
            </a:r>
            <a:r>
              <a:rPr lang="en-US" sz="2000" dirty="0"/>
              <a:t>(), populate()</a:t>
            </a:r>
          </a:p>
          <a:p>
            <a:pPr>
              <a:defRPr/>
            </a:pPr>
            <a:r>
              <a:rPr lang="en-US" sz="2400" dirty="0"/>
              <a:t>Push: Determine a way to use Objects in your solution.</a:t>
            </a:r>
          </a:p>
          <a:p>
            <a:pPr>
              <a:defRPr/>
            </a:pPr>
            <a:r>
              <a:rPr lang="en-US" sz="2400" dirty="0"/>
              <a:t>Push: Have your universe ‘wrap’ </a:t>
            </a:r>
          </a:p>
          <a:p>
            <a:pPr lvl="1">
              <a:defRPr/>
            </a:pPr>
            <a:endParaRPr lang="en-US" sz="2000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12-</a:t>
            </a:r>
            <a:fld id="{FA6DD3A9-6FB7-40B5-A791-AB340AAE653A}" type="slidenum"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Aft>
                  <a:spcPct val="0"/>
                </a:spcAft>
              </a:pPr>
              <a:t>4</a:t>
            </a:fld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22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avaMethods">
  <a:themeElements>
    <a:clrScheme name="JavaMethods 8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000000"/>
      </a:hlink>
      <a:folHlink>
        <a:srgbClr val="E1E1B7"/>
      </a:folHlink>
    </a:clrScheme>
    <a:fontScheme name="JavaMetho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JavaMethods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aMethods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Method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Methods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Methods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Methods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aMethods 7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000000"/>
        </a:hlink>
        <a:folHlink>
          <a:srgbClr val="B5B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Methods 8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000000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281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JavaMethods</vt:lpstr>
      <vt:lpstr>AP Java  </vt:lpstr>
      <vt:lpstr>Program: Life</vt:lpstr>
      <vt:lpstr>Patterns</vt:lpstr>
      <vt:lpstr>Your application of Life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Java  </dc:title>
  <dc:creator>Greg Smith</dc:creator>
  <cp:lastModifiedBy>Greg Smith</cp:lastModifiedBy>
  <cp:revision>3</cp:revision>
  <dcterms:created xsi:type="dcterms:W3CDTF">2017-04-13T19:11:38Z</dcterms:created>
  <dcterms:modified xsi:type="dcterms:W3CDTF">2017-04-13T19:15:35Z</dcterms:modified>
</cp:coreProperties>
</file>