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6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8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1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8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7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8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CAE7-3166-4BEF-BB5F-CA112AAF5A2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ECD3-B693-4365-A2EF-3A4EB269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4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Computer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Program: Mini Phone Book</a:t>
            </a:r>
          </a:p>
          <a:p>
            <a:endParaRPr lang="en-US" dirty="0" smtClean="0"/>
          </a:p>
          <a:p>
            <a:r>
              <a:rPr lang="en-US" dirty="0" smtClean="0"/>
              <a:t>2/11/2016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6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533"/>
            <a:ext cx="10515600" cy="60584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a ‘Contact’ class with the following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Instance </a:t>
            </a:r>
            <a:r>
              <a:rPr lang="en-US" dirty="0"/>
              <a:t>variables: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/>
              <a:t>String name, - String </a:t>
            </a:r>
            <a:r>
              <a:rPr lang="en-US" dirty="0" err="1"/>
              <a:t>phoneNumber</a:t>
            </a:r>
            <a:r>
              <a:rPr lang="en-US" dirty="0"/>
              <a:t>, - String school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Constructor</a:t>
            </a:r>
            <a:r>
              <a:rPr lang="en-US" dirty="0"/>
              <a:t>: Sent a name and phone number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Methods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+</a:t>
            </a:r>
            <a:r>
              <a:rPr lang="en-US" dirty="0"/>
              <a:t>String </a:t>
            </a:r>
            <a:r>
              <a:rPr lang="en-US" dirty="0" err="1"/>
              <a:t>getName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	+</a:t>
            </a:r>
            <a:r>
              <a:rPr lang="en-US" dirty="0"/>
              <a:t>String </a:t>
            </a:r>
            <a:r>
              <a:rPr lang="en-US" dirty="0" err="1"/>
              <a:t>getNumber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	+</a:t>
            </a:r>
            <a:r>
              <a:rPr lang="en-US" dirty="0"/>
              <a:t>String </a:t>
            </a:r>
            <a:r>
              <a:rPr lang="en-US" dirty="0" err="1"/>
              <a:t>toString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	+</a:t>
            </a:r>
            <a:r>
              <a:rPr lang="en-US" dirty="0" err="1"/>
              <a:t>compareTo</a:t>
            </a:r>
            <a:r>
              <a:rPr lang="en-US" dirty="0"/>
              <a:t>(Contact </a:t>
            </a:r>
            <a:r>
              <a:rPr lang="en-US" dirty="0" err="1"/>
              <a:t>otherPerson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returns </a:t>
            </a:r>
            <a:r>
              <a:rPr lang="en-US" dirty="0"/>
              <a:t>&lt;0 if less than </a:t>
            </a:r>
            <a:r>
              <a:rPr lang="en-US" dirty="0" err="1"/>
              <a:t>otherPerson.getName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returns </a:t>
            </a:r>
            <a:r>
              <a:rPr lang="en-US" dirty="0"/>
              <a:t>0 if equal to </a:t>
            </a:r>
            <a:r>
              <a:rPr lang="en-US" dirty="0" err="1"/>
              <a:t>otherPerson.getName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returns </a:t>
            </a:r>
            <a:r>
              <a:rPr lang="en-US" dirty="0"/>
              <a:t>&gt;0 if greater than </a:t>
            </a:r>
            <a:r>
              <a:rPr lang="en-US" dirty="0" err="1"/>
              <a:t>otherPerson.getName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an application with an </a:t>
            </a:r>
            <a:r>
              <a:rPr lang="en-US" dirty="0" err="1"/>
              <a:t>ArrayList</a:t>
            </a:r>
            <a:r>
              <a:rPr lang="en-US" dirty="0"/>
              <a:t> of contacts with the following menu </a:t>
            </a:r>
            <a:r>
              <a:rPr lang="en-US" dirty="0" smtClean="0"/>
              <a:t>items with </a:t>
            </a:r>
            <a:r>
              <a:rPr lang="en-US" smtClean="0"/>
              <a:t>a while loop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Add </a:t>
            </a:r>
            <a:r>
              <a:rPr lang="en-US" dirty="0"/>
              <a:t>contact</a:t>
            </a:r>
          </a:p>
          <a:p>
            <a:pPr marL="0" lvl="0" indent="0">
              <a:buNone/>
            </a:pPr>
            <a:r>
              <a:rPr lang="en-US" dirty="0" smtClean="0"/>
              <a:t>	Show </a:t>
            </a:r>
            <a:r>
              <a:rPr lang="en-US" dirty="0"/>
              <a:t>all contacts</a:t>
            </a:r>
          </a:p>
          <a:p>
            <a:pPr marL="0" lvl="0" indent="0">
              <a:buNone/>
            </a:pPr>
            <a:r>
              <a:rPr lang="en-US" dirty="0" smtClean="0"/>
              <a:t>	Find </a:t>
            </a:r>
            <a:r>
              <a:rPr lang="en-US" dirty="0"/>
              <a:t>contact: Input a name and search the </a:t>
            </a:r>
            <a:r>
              <a:rPr lang="en-US" dirty="0" err="1"/>
              <a:t>ArrayList</a:t>
            </a:r>
            <a:r>
              <a:rPr lang="en-US" dirty="0"/>
              <a:t> and return the phone number or a remark if the person is not in the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ArrayList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Find </a:t>
            </a:r>
            <a:r>
              <a:rPr lang="en-US" dirty="0"/>
              <a:t>contacts from a school.  Input the name of the school and show all of the contacts from that school.</a:t>
            </a:r>
          </a:p>
          <a:p>
            <a:pPr marL="0" lvl="0" indent="0">
              <a:buNone/>
            </a:pPr>
            <a:r>
              <a:rPr lang="en-US" dirty="0" smtClean="0"/>
              <a:t>	Push</a:t>
            </a:r>
            <a:r>
              <a:rPr lang="en-US" dirty="0"/>
              <a:t>: Sort contacts by name</a:t>
            </a:r>
          </a:p>
          <a:p>
            <a:pPr marL="0" lvl="0" indent="0">
              <a:buNone/>
            </a:pPr>
            <a:r>
              <a:rPr lang="en-US" dirty="0" smtClean="0"/>
              <a:t>	Push</a:t>
            </a:r>
            <a:r>
              <a:rPr lang="en-US" dirty="0"/>
              <a:t>: Sort contacts by School so that within each school the names are in order</a:t>
            </a:r>
          </a:p>
          <a:p>
            <a:pPr marL="0" lvl="0" indent="0">
              <a:buNone/>
            </a:pPr>
            <a:r>
              <a:rPr lang="en-US" dirty="0" smtClean="0"/>
              <a:t>	Push</a:t>
            </a:r>
            <a:r>
              <a:rPr lang="en-US" dirty="0"/>
              <a:t>: Modify the add contact part of the menu to insert the new contact in order by name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ons</a:t>
            </a:r>
            <a:r>
              <a:rPr lang="en-US" dirty="0" smtClean="0"/>
              <a:t> (2/16/2016)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sort by name option</a:t>
            </a:r>
          </a:p>
          <a:p>
            <a:r>
              <a:rPr lang="en-US" dirty="0" smtClean="0"/>
              <a:t>Modify the Add name to put the names in order alphabetically</a:t>
            </a:r>
          </a:p>
          <a:p>
            <a:r>
              <a:rPr lang="en-US" dirty="0" smtClean="0"/>
              <a:t>Modify the Find algorithm to use a Binary Search</a:t>
            </a:r>
          </a:p>
          <a:p>
            <a:pPr lvl="1"/>
            <a:r>
              <a:rPr lang="en-US" dirty="0" smtClean="0"/>
              <a:t>Binary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3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 Computer Science</vt:lpstr>
      <vt:lpstr>PowerPoint Presentation</vt:lpstr>
      <vt:lpstr>Add ons (2/16/2016)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Computer Science</dc:title>
  <dc:creator>smith_greg</dc:creator>
  <cp:lastModifiedBy>Greg Smith</cp:lastModifiedBy>
  <cp:revision>2</cp:revision>
  <dcterms:created xsi:type="dcterms:W3CDTF">2016-02-11T13:13:48Z</dcterms:created>
  <dcterms:modified xsi:type="dcterms:W3CDTF">2016-02-16T14:43:59Z</dcterms:modified>
</cp:coreProperties>
</file>