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2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810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Class Methods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When Finished with the Class Methods Assignment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6222476" cy="50323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Click on the ‘Intro to Objects’ button, read and takes notes on Chapter 25 and 26.</a:t>
            </a:r>
          </a:p>
          <a:p>
            <a:pPr lvl="0">
              <a:spcBef>
                <a:spcPts val="0"/>
              </a:spcBef>
              <a:buNone/>
            </a:pPr>
            <a:r>
              <a:rPr lang="en-US" b="1" u="sng" dirty="0"/>
              <a:t>	Vocabulary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Object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Class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Static methods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Shape 146"/>
          <p:cNvSpPr txBox="1"/>
          <p:nvPr/>
        </p:nvSpPr>
        <p:spPr>
          <a:xfrm>
            <a:off x="4092943" y="2785452"/>
            <a:ext cx="5790300" cy="39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-12065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notation</a:t>
            </a:r>
          </a:p>
          <a:p>
            <a:pPr marL="228600" lvl="0" indent="-12065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Constructors</a:t>
            </a:r>
          </a:p>
          <a:p>
            <a:pPr marL="228600" lvl="0" indent="-12065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primitive</a:t>
            </a:r>
          </a:p>
          <a:p>
            <a:pPr marL="228600" lvl="0" indent="-12065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variable</a:t>
            </a:r>
          </a:p>
          <a:p>
            <a:pPr marL="228600" lvl="0" indent="-12065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Garbage</a:t>
            </a:r>
          </a:p>
          <a:p>
            <a:pPr marL="228600" lvl="0" indent="-12065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.equals</a:t>
            </a: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4233A-0AF6-4DA9-B3A7-6585F018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61" y="1268953"/>
            <a:ext cx="5002639" cy="5126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l="5207" t="40568" r="42717" b="34058"/>
          <a:stretch/>
        </p:blipFill>
        <p:spPr>
          <a:xfrm>
            <a:off x="385600" y="3302625"/>
            <a:ext cx="7440125" cy="33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l="4732" t="40345" r="45137" b="36612"/>
          <a:stretch/>
        </p:blipFill>
        <p:spPr>
          <a:xfrm>
            <a:off x="0" y="165251"/>
            <a:ext cx="7026725" cy="29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l="21253" t="15656" r="29526" b="49079"/>
          <a:stretch/>
        </p:blipFill>
        <p:spPr>
          <a:xfrm>
            <a:off x="6988436" y="661028"/>
            <a:ext cx="5023690" cy="31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able to use methods from one class in another class.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able to create and use class methods.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Methods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Math.pow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  you can create your own methods in one class and use them in another class.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need to be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order to do this.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call statement from the application class in the same project is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ClassName.methodName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(arguments);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3407" t="40779" r="38348" b="21040"/>
          <a:stretch/>
        </p:blipFill>
        <p:spPr>
          <a:xfrm>
            <a:off x="0" y="3222425"/>
            <a:ext cx="6078674" cy="363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l="3938" t="41365" r="43825" b="29910"/>
          <a:stretch/>
        </p:blipFill>
        <p:spPr>
          <a:xfrm>
            <a:off x="35800" y="49325"/>
            <a:ext cx="6422951" cy="32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l="21881" t="43447" r="46123" b="34906"/>
          <a:stretch/>
        </p:blipFill>
        <p:spPr>
          <a:xfrm>
            <a:off x="6458750" y="1959150"/>
            <a:ext cx="5733250" cy="348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444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Your Turn:  Using the Class you created on Tuesday complete one of options described on the following  pages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838200" y="3084725"/>
            <a:ext cx="10515600" cy="30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dirty="0"/>
              <a:t>Electricity Chart</a:t>
            </a:r>
          </a:p>
          <a:p>
            <a:pPr lvl="0">
              <a:spcBef>
                <a:spcPts val="0"/>
              </a:spcBef>
              <a:buNone/>
            </a:pPr>
            <a:r>
              <a:rPr lang="en-US" sz="6000" dirty="0"/>
              <a:t>Movement Chart</a:t>
            </a:r>
          </a:p>
          <a:p>
            <a:pPr lvl="0">
              <a:spcBef>
                <a:spcPts val="0"/>
              </a:spcBef>
              <a:buNone/>
            </a:pPr>
            <a:r>
              <a:rPr lang="en-US" sz="6000" dirty="0"/>
              <a:t>Statistics Chart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68114" y="1503047"/>
            <a:ext cx="10515600" cy="52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methods defined in the Electricity class to complete the following program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 Voltage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chart for the entered voltage with different resistance values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dirty="0"/>
              <a:t>So the user enters the voltage and the program creates the chart.</a:t>
            </a:r>
            <a:endParaRPr lang="en-US"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 (Ohms)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(Amps)  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(Watts)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			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914" y="4103147"/>
            <a:ext cx="4613359" cy="25950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3918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513913" y="1285279"/>
            <a:ext cx="10515600" cy="48660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‘Movement’ class from the previous assignment to complete the following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</a:p>
          <a:p>
            <a:pPr marR="0" lvl="1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Distance (d0)</a:t>
            </a:r>
          </a:p>
          <a:p>
            <a:pPr marR="0" lvl="1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Velocity (v0)</a:t>
            </a:r>
          </a:p>
          <a:p>
            <a:pPr marR="0" lvl="1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 (Constant Acceleration for this problem)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 Distance/Velocity Chart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(Seconds)		Distance		Velocity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										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R="0" lvl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Push: Modify this by giving an </a:t>
            </a:r>
            <a:r>
              <a:rPr lang="en-US" sz="2380" dirty="0"/>
              <a:t>initial velocity and direction (angle in degrees) of a projectile.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Vx</a:t>
            </a: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 * cos(angle)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</a:t>
            </a: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V* sin(angle)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 = -9</a:t>
            </a:r>
            <a:r>
              <a:rPr lang="en-US" sz="2040" dirty="0"/>
              <a:t>.</a:t>
            </a: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m/second^2 in the y direction</a:t>
            </a:r>
          </a:p>
          <a:p>
            <a:pPr indent="-228600">
              <a:lnSpc>
                <a:spcPct val="70000"/>
              </a:lnSpc>
              <a:spcBef>
                <a:spcPts val="500"/>
              </a:spcBef>
              <a:buSzPct val="102000"/>
            </a:pPr>
            <a:r>
              <a:rPr lang="en-US" sz="2440" dirty="0"/>
              <a:t>Push: Using the graphics from last class. Model the object flying by plotting it’s x and y position for 30 seconds.</a:t>
            </a:r>
            <a:endParaRPr lang="en-US" sz="24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buClr>
                <a:schemeClr val="dk1"/>
              </a:buClr>
              <a:buSzPct val="102000"/>
              <a:buFont typeface="Arial"/>
              <a:buNone/>
            </a:pPr>
            <a:endParaRPr sz="20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0DEA2-A469-4409-A7AC-42FF933E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38" y="1644098"/>
            <a:ext cx="3581170" cy="2608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E38DE-88B8-490E-8C1E-5D8E93ECC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56" y="16171"/>
            <a:ext cx="6607217" cy="2750776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05706" y="2506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Statistics Class complete a program that will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the total number of items (n)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a chart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 take at a time(r)		Permutations		Combinations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262</Words>
  <Application>Microsoft Office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AP Class Methods</vt:lpstr>
      <vt:lpstr>PowerPoint Presentation</vt:lpstr>
      <vt:lpstr>Learning Objectives</vt:lpstr>
      <vt:lpstr>Class Methods</vt:lpstr>
      <vt:lpstr>PowerPoint Presentation</vt:lpstr>
      <vt:lpstr>Your Turn:  Using the Class you created on Tuesday complete one of options described on the following  pages</vt:lpstr>
      <vt:lpstr>Electricity</vt:lpstr>
      <vt:lpstr>Movement</vt:lpstr>
      <vt:lpstr>Statistics</vt:lpstr>
      <vt:lpstr>When Finished with the Class Methods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Class Methods</dc:title>
  <dc:creator>Greg Smith</dc:creator>
  <cp:lastModifiedBy>Greg Smith</cp:lastModifiedBy>
  <cp:revision>3</cp:revision>
  <dcterms:modified xsi:type="dcterms:W3CDTF">2019-10-28T15:36:37Z</dcterms:modified>
</cp:coreProperties>
</file>