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335" r:id="rId4"/>
    <p:sldId id="337" r:id="rId5"/>
    <p:sldId id="313" r:id="rId6"/>
    <p:sldId id="314" r:id="rId7"/>
    <p:sldId id="315" r:id="rId8"/>
    <p:sldId id="338" r:id="rId9"/>
    <p:sldId id="33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2" autoAdjust="0"/>
    <p:restoredTop sz="94660"/>
  </p:normalViewPr>
  <p:slideViewPr>
    <p:cSldViewPr snapToGrid="0">
      <p:cViewPr varScale="1">
        <p:scale>
          <a:sx n="50" d="100"/>
          <a:sy n="50" d="100"/>
        </p:scale>
        <p:origin x="30"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BA19D-F6BD-47A5-A044-8A501B3112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055C8F1-CBB5-4E68-A08D-DC09EE18AC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B8806C-C782-4EB0-A4F2-9E0F442FA696}"/>
              </a:ext>
            </a:extLst>
          </p:cNvPr>
          <p:cNvSpPr>
            <a:spLocks noGrp="1"/>
          </p:cNvSpPr>
          <p:nvPr>
            <p:ph type="dt" sz="half" idx="10"/>
          </p:nvPr>
        </p:nvSpPr>
        <p:spPr/>
        <p:txBody>
          <a:bodyPr/>
          <a:lstStyle/>
          <a:p>
            <a:fld id="{5B1627FF-E974-465A-8EB4-F7185AA17B83}" type="datetimeFigureOut">
              <a:rPr lang="en-US" smtClean="0"/>
              <a:t>9/4/2019</a:t>
            </a:fld>
            <a:endParaRPr lang="en-US"/>
          </a:p>
        </p:txBody>
      </p:sp>
      <p:sp>
        <p:nvSpPr>
          <p:cNvPr id="5" name="Footer Placeholder 4">
            <a:extLst>
              <a:ext uri="{FF2B5EF4-FFF2-40B4-BE49-F238E27FC236}">
                <a16:creationId xmlns:a16="http://schemas.microsoft.com/office/drawing/2014/main" id="{AEF12464-A2C7-4773-AF2F-6634BDF936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A47E69-9A48-4C6E-9448-FFF724F4F0AB}"/>
              </a:ext>
            </a:extLst>
          </p:cNvPr>
          <p:cNvSpPr>
            <a:spLocks noGrp="1"/>
          </p:cNvSpPr>
          <p:nvPr>
            <p:ph type="sldNum" sz="quarter" idx="12"/>
          </p:nvPr>
        </p:nvSpPr>
        <p:spPr/>
        <p:txBody>
          <a:bodyPr/>
          <a:lstStyle/>
          <a:p>
            <a:fld id="{2238D339-8B94-42F8-949A-12705F4185C7}" type="slidenum">
              <a:rPr lang="en-US" smtClean="0"/>
              <a:t>‹#›</a:t>
            </a:fld>
            <a:endParaRPr lang="en-US"/>
          </a:p>
        </p:txBody>
      </p:sp>
    </p:spTree>
    <p:extLst>
      <p:ext uri="{BB962C8B-B14F-4D97-AF65-F5344CB8AC3E}">
        <p14:creationId xmlns:p14="http://schemas.microsoft.com/office/powerpoint/2010/main" val="1060031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F4A30-7CC8-4851-84C2-988840ADAA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1D8B03-F262-47D5-9566-E09CC77580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C32EE0-23B1-41B3-82F6-7C8F32117BF9}"/>
              </a:ext>
            </a:extLst>
          </p:cNvPr>
          <p:cNvSpPr>
            <a:spLocks noGrp="1"/>
          </p:cNvSpPr>
          <p:nvPr>
            <p:ph type="dt" sz="half" idx="10"/>
          </p:nvPr>
        </p:nvSpPr>
        <p:spPr/>
        <p:txBody>
          <a:bodyPr/>
          <a:lstStyle/>
          <a:p>
            <a:fld id="{5B1627FF-E974-465A-8EB4-F7185AA17B83}" type="datetimeFigureOut">
              <a:rPr lang="en-US" smtClean="0"/>
              <a:t>9/4/2019</a:t>
            </a:fld>
            <a:endParaRPr lang="en-US"/>
          </a:p>
        </p:txBody>
      </p:sp>
      <p:sp>
        <p:nvSpPr>
          <p:cNvPr id="5" name="Footer Placeholder 4">
            <a:extLst>
              <a:ext uri="{FF2B5EF4-FFF2-40B4-BE49-F238E27FC236}">
                <a16:creationId xmlns:a16="http://schemas.microsoft.com/office/drawing/2014/main" id="{D514B88D-E2B1-42CB-9832-A21117278D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B5982B-E8D6-402F-B81B-A4A57287C7DC}"/>
              </a:ext>
            </a:extLst>
          </p:cNvPr>
          <p:cNvSpPr>
            <a:spLocks noGrp="1"/>
          </p:cNvSpPr>
          <p:nvPr>
            <p:ph type="sldNum" sz="quarter" idx="12"/>
          </p:nvPr>
        </p:nvSpPr>
        <p:spPr/>
        <p:txBody>
          <a:bodyPr/>
          <a:lstStyle/>
          <a:p>
            <a:fld id="{2238D339-8B94-42F8-949A-12705F4185C7}" type="slidenum">
              <a:rPr lang="en-US" smtClean="0"/>
              <a:t>‹#›</a:t>
            </a:fld>
            <a:endParaRPr lang="en-US"/>
          </a:p>
        </p:txBody>
      </p:sp>
    </p:spTree>
    <p:extLst>
      <p:ext uri="{BB962C8B-B14F-4D97-AF65-F5344CB8AC3E}">
        <p14:creationId xmlns:p14="http://schemas.microsoft.com/office/powerpoint/2010/main" val="3956513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379F23-8C4C-47B3-AE47-E45BE3B9AA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B0E767-57E4-4125-A4CE-35A3E5FE54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C3322E-77BF-4554-8544-359F3C3D3998}"/>
              </a:ext>
            </a:extLst>
          </p:cNvPr>
          <p:cNvSpPr>
            <a:spLocks noGrp="1"/>
          </p:cNvSpPr>
          <p:nvPr>
            <p:ph type="dt" sz="half" idx="10"/>
          </p:nvPr>
        </p:nvSpPr>
        <p:spPr/>
        <p:txBody>
          <a:bodyPr/>
          <a:lstStyle/>
          <a:p>
            <a:fld id="{5B1627FF-E974-465A-8EB4-F7185AA17B83}" type="datetimeFigureOut">
              <a:rPr lang="en-US" smtClean="0"/>
              <a:t>9/4/2019</a:t>
            </a:fld>
            <a:endParaRPr lang="en-US"/>
          </a:p>
        </p:txBody>
      </p:sp>
      <p:sp>
        <p:nvSpPr>
          <p:cNvPr id="5" name="Footer Placeholder 4">
            <a:extLst>
              <a:ext uri="{FF2B5EF4-FFF2-40B4-BE49-F238E27FC236}">
                <a16:creationId xmlns:a16="http://schemas.microsoft.com/office/drawing/2014/main" id="{0F5BA199-E95A-4AF5-97F8-BA363F5701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6E84DD-3FB7-4D02-AFA2-839440C4D8A5}"/>
              </a:ext>
            </a:extLst>
          </p:cNvPr>
          <p:cNvSpPr>
            <a:spLocks noGrp="1"/>
          </p:cNvSpPr>
          <p:nvPr>
            <p:ph type="sldNum" sz="quarter" idx="12"/>
          </p:nvPr>
        </p:nvSpPr>
        <p:spPr/>
        <p:txBody>
          <a:bodyPr/>
          <a:lstStyle/>
          <a:p>
            <a:fld id="{2238D339-8B94-42F8-949A-12705F4185C7}" type="slidenum">
              <a:rPr lang="en-US" smtClean="0"/>
              <a:t>‹#›</a:t>
            </a:fld>
            <a:endParaRPr lang="en-US"/>
          </a:p>
        </p:txBody>
      </p:sp>
    </p:spTree>
    <p:extLst>
      <p:ext uri="{BB962C8B-B14F-4D97-AF65-F5344CB8AC3E}">
        <p14:creationId xmlns:p14="http://schemas.microsoft.com/office/powerpoint/2010/main" val="4280404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BC1317A6-0901-429F-B418-645E88C4DC0B}"/>
              </a:ext>
            </a:extLst>
          </p:cNvPr>
          <p:cNvSpPr>
            <a:spLocks noGrp="1"/>
          </p:cNvSpPr>
          <p:nvPr>
            <p:ph type="dt" sz="half" idx="10"/>
          </p:nvPr>
        </p:nvSpPr>
        <p:spPr/>
        <p:txBody>
          <a:bodyPr/>
          <a:lstStyle>
            <a:lvl1pPr>
              <a:defRPr/>
            </a:lvl1pPr>
          </a:lstStyle>
          <a:p>
            <a:pPr>
              <a:defRPr/>
            </a:pPr>
            <a:fld id="{DFA210E1-E5CE-4926-879A-80421BEAC176}" type="datetimeFigureOut">
              <a:rPr lang="en-US"/>
              <a:pPr>
                <a:defRPr/>
              </a:pPr>
              <a:t>9/4/2019</a:t>
            </a:fld>
            <a:endParaRPr lang="en-US"/>
          </a:p>
        </p:txBody>
      </p:sp>
      <p:sp>
        <p:nvSpPr>
          <p:cNvPr id="5" name="Footer Placeholder 4">
            <a:extLst>
              <a:ext uri="{FF2B5EF4-FFF2-40B4-BE49-F238E27FC236}">
                <a16:creationId xmlns:a16="http://schemas.microsoft.com/office/drawing/2014/main" id="{2B0D4F5F-6649-4D78-AA06-2599B72C5FF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42C164C-F29A-47BD-AD5C-35412587F9F7}"/>
              </a:ext>
            </a:extLst>
          </p:cNvPr>
          <p:cNvSpPr>
            <a:spLocks noGrp="1"/>
          </p:cNvSpPr>
          <p:nvPr>
            <p:ph type="sldNum" sz="quarter" idx="12"/>
          </p:nvPr>
        </p:nvSpPr>
        <p:spPr/>
        <p:txBody>
          <a:bodyPr/>
          <a:lstStyle>
            <a:lvl1pPr>
              <a:defRPr/>
            </a:lvl1pPr>
          </a:lstStyle>
          <a:p>
            <a:pPr>
              <a:defRPr/>
            </a:pPr>
            <a:fld id="{0175D6D8-CB3B-4863-A8FF-BDB5DF0D8B82}" type="slidenum">
              <a:rPr lang="en-US" altLang="en-US"/>
              <a:pPr>
                <a:defRPr/>
              </a:pPr>
              <a:t>‹#›</a:t>
            </a:fld>
            <a:endParaRPr lang="en-US" altLang="en-US"/>
          </a:p>
        </p:txBody>
      </p:sp>
    </p:spTree>
    <p:extLst>
      <p:ext uri="{BB962C8B-B14F-4D97-AF65-F5344CB8AC3E}">
        <p14:creationId xmlns:p14="http://schemas.microsoft.com/office/powerpoint/2010/main" val="1766053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BDF226-A786-4A42-AEF4-133A91299E67}"/>
              </a:ext>
            </a:extLst>
          </p:cNvPr>
          <p:cNvSpPr>
            <a:spLocks noGrp="1"/>
          </p:cNvSpPr>
          <p:nvPr>
            <p:ph type="dt" sz="half" idx="10"/>
          </p:nvPr>
        </p:nvSpPr>
        <p:spPr/>
        <p:txBody>
          <a:bodyPr/>
          <a:lstStyle>
            <a:lvl1pPr>
              <a:defRPr/>
            </a:lvl1pPr>
          </a:lstStyle>
          <a:p>
            <a:pPr>
              <a:defRPr/>
            </a:pPr>
            <a:fld id="{DDB2648F-97EA-40AC-A0B7-65F4EF1CC9CC}" type="datetimeFigureOut">
              <a:rPr lang="en-US"/>
              <a:pPr>
                <a:defRPr/>
              </a:pPr>
              <a:t>9/4/2019</a:t>
            </a:fld>
            <a:endParaRPr lang="en-US"/>
          </a:p>
        </p:txBody>
      </p:sp>
      <p:sp>
        <p:nvSpPr>
          <p:cNvPr id="5" name="Footer Placeholder 4">
            <a:extLst>
              <a:ext uri="{FF2B5EF4-FFF2-40B4-BE49-F238E27FC236}">
                <a16:creationId xmlns:a16="http://schemas.microsoft.com/office/drawing/2014/main" id="{1DA98741-134B-41AF-8CC5-A765F338457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B1CDA80-A255-49DD-9741-A6A867CD1DD6}"/>
              </a:ext>
            </a:extLst>
          </p:cNvPr>
          <p:cNvSpPr>
            <a:spLocks noGrp="1"/>
          </p:cNvSpPr>
          <p:nvPr>
            <p:ph type="sldNum" sz="quarter" idx="12"/>
          </p:nvPr>
        </p:nvSpPr>
        <p:spPr/>
        <p:txBody>
          <a:bodyPr/>
          <a:lstStyle>
            <a:lvl1pPr>
              <a:defRPr/>
            </a:lvl1pPr>
          </a:lstStyle>
          <a:p>
            <a:pPr>
              <a:defRPr/>
            </a:pPr>
            <a:fld id="{A782334A-4239-4E89-AC58-7CDE113DE25C}" type="slidenum">
              <a:rPr lang="en-US" altLang="en-US"/>
              <a:pPr>
                <a:defRPr/>
              </a:pPr>
              <a:t>‹#›</a:t>
            </a:fld>
            <a:endParaRPr lang="en-US" altLang="en-US"/>
          </a:p>
        </p:txBody>
      </p:sp>
    </p:spTree>
    <p:extLst>
      <p:ext uri="{BB962C8B-B14F-4D97-AF65-F5344CB8AC3E}">
        <p14:creationId xmlns:p14="http://schemas.microsoft.com/office/powerpoint/2010/main" val="4039431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D6AF13-B8AF-4D8E-BAF3-328B7E76C070}"/>
              </a:ext>
            </a:extLst>
          </p:cNvPr>
          <p:cNvSpPr>
            <a:spLocks noGrp="1"/>
          </p:cNvSpPr>
          <p:nvPr>
            <p:ph type="dt" sz="half" idx="10"/>
          </p:nvPr>
        </p:nvSpPr>
        <p:spPr/>
        <p:txBody>
          <a:bodyPr/>
          <a:lstStyle>
            <a:lvl1pPr>
              <a:defRPr/>
            </a:lvl1pPr>
          </a:lstStyle>
          <a:p>
            <a:pPr>
              <a:defRPr/>
            </a:pPr>
            <a:fld id="{8CCB9AEE-4A45-408F-B4FA-CE132F919171}" type="datetimeFigureOut">
              <a:rPr lang="en-US"/>
              <a:pPr>
                <a:defRPr/>
              </a:pPr>
              <a:t>9/4/2019</a:t>
            </a:fld>
            <a:endParaRPr lang="en-US"/>
          </a:p>
        </p:txBody>
      </p:sp>
      <p:sp>
        <p:nvSpPr>
          <p:cNvPr id="5" name="Footer Placeholder 4">
            <a:extLst>
              <a:ext uri="{FF2B5EF4-FFF2-40B4-BE49-F238E27FC236}">
                <a16:creationId xmlns:a16="http://schemas.microsoft.com/office/drawing/2014/main" id="{30F2AFBC-0A3A-49B4-BAD2-B2F0771BA67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4873519-05E7-469C-883C-A44BAE484A95}"/>
              </a:ext>
            </a:extLst>
          </p:cNvPr>
          <p:cNvSpPr>
            <a:spLocks noGrp="1"/>
          </p:cNvSpPr>
          <p:nvPr>
            <p:ph type="sldNum" sz="quarter" idx="12"/>
          </p:nvPr>
        </p:nvSpPr>
        <p:spPr/>
        <p:txBody>
          <a:bodyPr/>
          <a:lstStyle>
            <a:lvl1pPr>
              <a:defRPr/>
            </a:lvl1pPr>
          </a:lstStyle>
          <a:p>
            <a:pPr>
              <a:defRPr/>
            </a:pPr>
            <a:fld id="{4BAB303F-D5B3-4141-A5D2-00040A938CD6}" type="slidenum">
              <a:rPr lang="en-US" altLang="en-US"/>
              <a:pPr>
                <a:defRPr/>
              </a:pPr>
              <a:t>‹#›</a:t>
            </a:fld>
            <a:endParaRPr lang="en-US" altLang="en-US"/>
          </a:p>
        </p:txBody>
      </p:sp>
    </p:spTree>
    <p:extLst>
      <p:ext uri="{BB962C8B-B14F-4D97-AF65-F5344CB8AC3E}">
        <p14:creationId xmlns:p14="http://schemas.microsoft.com/office/powerpoint/2010/main" val="36104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52B35CBD-0866-4AE5-84A8-B972ED6050EC}"/>
              </a:ext>
            </a:extLst>
          </p:cNvPr>
          <p:cNvSpPr>
            <a:spLocks noGrp="1"/>
          </p:cNvSpPr>
          <p:nvPr>
            <p:ph type="dt" sz="half" idx="10"/>
          </p:nvPr>
        </p:nvSpPr>
        <p:spPr/>
        <p:txBody>
          <a:bodyPr/>
          <a:lstStyle>
            <a:lvl1pPr>
              <a:defRPr/>
            </a:lvl1pPr>
          </a:lstStyle>
          <a:p>
            <a:pPr>
              <a:defRPr/>
            </a:pPr>
            <a:fld id="{95DE05FB-2C42-4F2D-B447-497775086216}" type="datetimeFigureOut">
              <a:rPr lang="en-US"/>
              <a:pPr>
                <a:defRPr/>
              </a:pPr>
              <a:t>9/4/2019</a:t>
            </a:fld>
            <a:endParaRPr lang="en-US"/>
          </a:p>
        </p:txBody>
      </p:sp>
      <p:sp>
        <p:nvSpPr>
          <p:cNvPr id="6" name="Footer Placeholder 4">
            <a:extLst>
              <a:ext uri="{FF2B5EF4-FFF2-40B4-BE49-F238E27FC236}">
                <a16:creationId xmlns:a16="http://schemas.microsoft.com/office/drawing/2014/main" id="{1A807C05-6FA7-4735-9308-1E002417EB6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1F9A4FF-8A33-498B-9A72-E875904963F3}"/>
              </a:ext>
            </a:extLst>
          </p:cNvPr>
          <p:cNvSpPr>
            <a:spLocks noGrp="1"/>
          </p:cNvSpPr>
          <p:nvPr>
            <p:ph type="sldNum" sz="quarter" idx="12"/>
          </p:nvPr>
        </p:nvSpPr>
        <p:spPr/>
        <p:txBody>
          <a:bodyPr/>
          <a:lstStyle>
            <a:lvl1pPr>
              <a:defRPr/>
            </a:lvl1pPr>
          </a:lstStyle>
          <a:p>
            <a:pPr>
              <a:defRPr/>
            </a:pPr>
            <a:fld id="{7DA6C2FE-1077-4589-A271-149E864A520A}" type="slidenum">
              <a:rPr lang="en-US" altLang="en-US"/>
              <a:pPr>
                <a:defRPr/>
              </a:pPr>
              <a:t>‹#›</a:t>
            </a:fld>
            <a:endParaRPr lang="en-US" altLang="en-US"/>
          </a:p>
        </p:txBody>
      </p:sp>
    </p:spTree>
    <p:extLst>
      <p:ext uri="{BB962C8B-B14F-4D97-AF65-F5344CB8AC3E}">
        <p14:creationId xmlns:p14="http://schemas.microsoft.com/office/powerpoint/2010/main" val="6462998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8F664FB-F179-434E-B79A-CB75402F6D02}"/>
              </a:ext>
            </a:extLst>
          </p:cNvPr>
          <p:cNvSpPr>
            <a:spLocks noGrp="1"/>
          </p:cNvSpPr>
          <p:nvPr>
            <p:ph type="dt" sz="half" idx="10"/>
          </p:nvPr>
        </p:nvSpPr>
        <p:spPr/>
        <p:txBody>
          <a:bodyPr/>
          <a:lstStyle>
            <a:lvl1pPr>
              <a:defRPr/>
            </a:lvl1pPr>
          </a:lstStyle>
          <a:p>
            <a:pPr>
              <a:defRPr/>
            </a:pPr>
            <a:fld id="{E7C8D23F-56FC-4D67-B277-74A46E03C909}" type="datetimeFigureOut">
              <a:rPr lang="en-US"/>
              <a:pPr>
                <a:defRPr/>
              </a:pPr>
              <a:t>9/4/2019</a:t>
            </a:fld>
            <a:endParaRPr lang="en-US"/>
          </a:p>
        </p:txBody>
      </p:sp>
      <p:sp>
        <p:nvSpPr>
          <p:cNvPr id="8" name="Footer Placeholder 4">
            <a:extLst>
              <a:ext uri="{FF2B5EF4-FFF2-40B4-BE49-F238E27FC236}">
                <a16:creationId xmlns:a16="http://schemas.microsoft.com/office/drawing/2014/main" id="{B8B8286A-96B3-4687-B607-6401B975280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4ACF2AC-5589-4F36-99C9-7CFEBA09C0AC}"/>
              </a:ext>
            </a:extLst>
          </p:cNvPr>
          <p:cNvSpPr>
            <a:spLocks noGrp="1"/>
          </p:cNvSpPr>
          <p:nvPr>
            <p:ph type="sldNum" sz="quarter" idx="12"/>
          </p:nvPr>
        </p:nvSpPr>
        <p:spPr/>
        <p:txBody>
          <a:bodyPr/>
          <a:lstStyle>
            <a:lvl1pPr>
              <a:defRPr/>
            </a:lvl1pPr>
          </a:lstStyle>
          <a:p>
            <a:pPr>
              <a:defRPr/>
            </a:pPr>
            <a:fld id="{A4AAEDFD-0947-4682-91B2-15A7EB20C485}" type="slidenum">
              <a:rPr lang="en-US" altLang="en-US"/>
              <a:pPr>
                <a:defRPr/>
              </a:pPr>
              <a:t>‹#›</a:t>
            </a:fld>
            <a:endParaRPr lang="en-US" altLang="en-US"/>
          </a:p>
        </p:txBody>
      </p:sp>
    </p:spTree>
    <p:extLst>
      <p:ext uri="{BB962C8B-B14F-4D97-AF65-F5344CB8AC3E}">
        <p14:creationId xmlns:p14="http://schemas.microsoft.com/office/powerpoint/2010/main" val="19549647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3223F2BC-4BAE-4F4F-96B2-BFF33C19A6F0}"/>
              </a:ext>
            </a:extLst>
          </p:cNvPr>
          <p:cNvSpPr>
            <a:spLocks noGrp="1"/>
          </p:cNvSpPr>
          <p:nvPr>
            <p:ph type="dt" sz="half" idx="10"/>
          </p:nvPr>
        </p:nvSpPr>
        <p:spPr/>
        <p:txBody>
          <a:bodyPr/>
          <a:lstStyle>
            <a:lvl1pPr>
              <a:defRPr/>
            </a:lvl1pPr>
          </a:lstStyle>
          <a:p>
            <a:pPr>
              <a:defRPr/>
            </a:pPr>
            <a:fld id="{6EF7CE82-1E3E-426A-9B92-0602D5243590}" type="datetimeFigureOut">
              <a:rPr lang="en-US"/>
              <a:pPr>
                <a:defRPr/>
              </a:pPr>
              <a:t>9/4/2019</a:t>
            </a:fld>
            <a:endParaRPr lang="en-US"/>
          </a:p>
        </p:txBody>
      </p:sp>
      <p:sp>
        <p:nvSpPr>
          <p:cNvPr id="4" name="Footer Placeholder 4">
            <a:extLst>
              <a:ext uri="{FF2B5EF4-FFF2-40B4-BE49-F238E27FC236}">
                <a16:creationId xmlns:a16="http://schemas.microsoft.com/office/drawing/2014/main" id="{E4809751-DAE2-489F-9AF9-EAA9209E255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3FDAA8B5-3FAA-40A1-BD74-522572BD6C05}"/>
              </a:ext>
            </a:extLst>
          </p:cNvPr>
          <p:cNvSpPr>
            <a:spLocks noGrp="1"/>
          </p:cNvSpPr>
          <p:nvPr>
            <p:ph type="sldNum" sz="quarter" idx="12"/>
          </p:nvPr>
        </p:nvSpPr>
        <p:spPr/>
        <p:txBody>
          <a:bodyPr/>
          <a:lstStyle>
            <a:lvl1pPr>
              <a:defRPr/>
            </a:lvl1pPr>
          </a:lstStyle>
          <a:p>
            <a:pPr>
              <a:defRPr/>
            </a:pPr>
            <a:fld id="{C55F73FC-19E1-4076-9C77-ADF2B1455C37}" type="slidenum">
              <a:rPr lang="en-US" altLang="en-US"/>
              <a:pPr>
                <a:defRPr/>
              </a:pPr>
              <a:t>‹#›</a:t>
            </a:fld>
            <a:endParaRPr lang="en-US" altLang="en-US"/>
          </a:p>
        </p:txBody>
      </p:sp>
    </p:spTree>
    <p:extLst>
      <p:ext uri="{BB962C8B-B14F-4D97-AF65-F5344CB8AC3E}">
        <p14:creationId xmlns:p14="http://schemas.microsoft.com/office/powerpoint/2010/main" val="32637049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DD15B70-5D9F-46F8-8349-D57B57B498A0}"/>
              </a:ext>
            </a:extLst>
          </p:cNvPr>
          <p:cNvSpPr>
            <a:spLocks noGrp="1"/>
          </p:cNvSpPr>
          <p:nvPr>
            <p:ph type="dt" sz="half" idx="10"/>
          </p:nvPr>
        </p:nvSpPr>
        <p:spPr/>
        <p:txBody>
          <a:bodyPr/>
          <a:lstStyle>
            <a:lvl1pPr>
              <a:defRPr/>
            </a:lvl1pPr>
          </a:lstStyle>
          <a:p>
            <a:pPr>
              <a:defRPr/>
            </a:pPr>
            <a:fld id="{152CD1E6-FEC5-43FB-82BA-D982B41B816C}" type="datetimeFigureOut">
              <a:rPr lang="en-US"/>
              <a:pPr>
                <a:defRPr/>
              </a:pPr>
              <a:t>9/4/2019</a:t>
            </a:fld>
            <a:endParaRPr lang="en-US"/>
          </a:p>
        </p:txBody>
      </p:sp>
      <p:sp>
        <p:nvSpPr>
          <p:cNvPr id="3" name="Footer Placeholder 4">
            <a:extLst>
              <a:ext uri="{FF2B5EF4-FFF2-40B4-BE49-F238E27FC236}">
                <a16:creationId xmlns:a16="http://schemas.microsoft.com/office/drawing/2014/main" id="{FE1B9636-9060-44C5-A8B9-C65EE854BAC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14FF3D5F-6F7C-416E-A84E-5EFBDDB1E789}"/>
              </a:ext>
            </a:extLst>
          </p:cNvPr>
          <p:cNvSpPr>
            <a:spLocks noGrp="1"/>
          </p:cNvSpPr>
          <p:nvPr>
            <p:ph type="sldNum" sz="quarter" idx="12"/>
          </p:nvPr>
        </p:nvSpPr>
        <p:spPr/>
        <p:txBody>
          <a:bodyPr/>
          <a:lstStyle>
            <a:lvl1pPr>
              <a:defRPr/>
            </a:lvl1pPr>
          </a:lstStyle>
          <a:p>
            <a:pPr>
              <a:defRPr/>
            </a:pPr>
            <a:fld id="{7EBA4002-9BE6-40AF-A39C-B82615B03319}" type="slidenum">
              <a:rPr lang="en-US" altLang="en-US"/>
              <a:pPr>
                <a:defRPr/>
              </a:pPr>
              <a:t>‹#›</a:t>
            </a:fld>
            <a:endParaRPr lang="en-US" altLang="en-US"/>
          </a:p>
        </p:txBody>
      </p:sp>
    </p:spTree>
    <p:extLst>
      <p:ext uri="{BB962C8B-B14F-4D97-AF65-F5344CB8AC3E}">
        <p14:creationId xmlns:p14="http://schemas.microsoft.com/office/powerpoint/2010/main" val="40506531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90A2195-8851-4C39-B27F-CF16465D052F}"/>
              </a:ext>
            </a:extLst>
          </p:cNvPr>
          <p:cNvSpPr>
            <a:spLocks noGrp="1"/>
          </p:cNvSpPr>
          <p:nvPr>
            <p:ph type="dt" sz="half" idx="10"/>
          </p:nvPr>
        </p:nvSpPr>
        <p:spPr/>
        <p:txBody>
          <a:bodyPr/>
          <a:lstStyle>
            <a:lvl1pPr>
              <a:defRPr/>
            </a:lvl1pPr>
          </a:lstStyle>
          <a:p>
            <a:pPr>
              <a:defRPr/>
            </a:pPr>
            <a:fld id="{FCDD4771-E9CB-404C-89A9-8CB37FCBA5F6}" type="datetimeFigureOut">
              <a:rPr lang="en-US"/>
              <a:pPr>
                <a:defRPr/>
              </a:pPr>
              <a:t>9/4/2019</a:t>
            </a:fld>
            <a:endParaRPr lang="en-US"/>
          </a:p>
        </p:txBody>
      </p:sp>
      <p:sp>
        <p:nvSpPr>
          <p:cNvPr id="6" name="Footer Placeholder 4">
            <a:extLst>
              <a:ext uri="{FF2B5EF4-FFF2-40B4-BE49-F238E27FC236}">
                <a16:creationId xmlns:a16="http://schemas.microsoft.com/office/drawing/2014/main" id="{AE34EA55-0918-4DA0-B2B7-9CA75447561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CFF0BC1-CE8C-45E8-8E23-02D71EE16303}"/>
              </a:ext>
            </a:extLst>
          </p:cNvPr>
          <p:cNvSpPr>
            <a:spLocks noGrp="1"/>
          </p:cNvSpPr>
          <p:nvPr>
            <p:ph type="sldNum" sz="quarter" idx="12"/>
          </p:nvPr>
        </p:nvSpPr>
        <p:spPr/>
        <p:txBody>
          <a:bodyPr/>
          <a:lstStyle>
            <a:lvl1pPr>
              <a:defRPr/>
            </a:lvl1pPr>
          </a:lstStyle>
          <a:p>
            <a:pPr>
              <a:defRPr/>
            </a:pPr>
            <a:fld id="{528001DB-DA73-42CA-B4E2-6387D8E3AE0E}" type="slidenum">
              <a:rPr lang="en-US" altLang="en-US"/>
              <a:pPr>
                <a:defRPr/>
              </a:pPr>
              <a:t>‹#›</a:t>
            </a:fld>
            <a:endParaRPr lang="en-US" altLang="en-US"/>
          </a:p>
        </p:txBody>
      </p:sp>
    </p:spTree>
    <p:extLst>
      <p:ext uri="{BB962C8B-B14F-4D97-AF65-F5344CB8AC3E}">
        <p14:creationId xmlns:p14="http://schemas.microsoft.com/office/powerpoint/2010/main" val="1512339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56CA5-445C-4B61-BBE9-3EC3272D3E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B0F4F7-0A53-4A22-80FC-AF7CF47ABB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935CF3-3EDC-4F1A-AACF-13A061417594}"/>
              </a:ext>
            </a:extLst>
          </p:cNvPr>
          <p:cNvSpPr>
            <a:spLocks noGrp="1"/>
          </p:cNvSpPr>
          <p:nvPr>
            <p:ph type="dt" sz="half" idx="10"/>
          </p:nvPr>
        </p:nvSpPr>
        <p:spPr/>
        <p:txBody>
          <a:bodyPr/>
          <a:lstStyle/>
          <a:p>
            <a:fld id="{5B1627FF-E974-465A-8EB4-F7185AA17B83}" type="datetimeFigureOut">
              <a:rPr lang="en-US" smtClean="0"/>
              <a:t>9/4/2019</a:t>
            </a:fld>
            <a:endParaRPr lang="en-US"/>
          </a:p>
        </p:txBody>
      </p:sp>
      <p:sp>
        <p:nvSpPr>
          <p:cNvPr id="5" name="Footer Placeholder 4">
            <a:extLst>
              <a:ext uri="{FF2B5EF4-FFF2-40B4-BE49-F238E27FC236}">
                <a16:creationId xmlns:a16="http://schemas.microsoft.com/office/drawing/2014/main" id="{34072B91-5522-4A24-95AF-ACF8ADC2BC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9523E5-7AAB-4AD8-8525-7F49609B3DDE}"/>
              </a:ext>
            </a:extLst>
          </p:cNvPr>
          <p:cNvSpPr>
            <a:spLocks noGrp="1"/>
          </p:cNvSpPr>
          <p:nvPr>
            <p:ph type="sldNum" sz="quarter" idx="12"/>
          </p:nvPr>
        </p:nvSpPr>
        <p:spPr/>
        <p:txBody>
          <a:bodyPr/>
          <a:lstStyle/>
          <a:p>
            <a:fld id="{2238D339-8B94-42F8-949A-12705F4185C7}" type="slidenum">
              <a:rPr lang="en-US" smtClean="0"/>
              <a:t>‹#›</a:t>
            </a:fld>
            <a:endParaRPr lang="en-US"/>
          </a:p>
        </p:txBody>
      </p:sp>
    </p:spTree>
    <p:extLst>
      <p:ext uri="{BB962C8B-B14F-4D97-AF65-F5344CB8AC3E}">
        <p14:creationId xmlns:p14="http://schemas.microsoft.com/office/powerpoint/2010/main" val="9422531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3D842F7-3DFE-42D7-B233-413348271A9F}"/>
              </a:ext>
            </a:extLst>
          </p:cNvPr>
          <p:cNvSpPr>
            <a:spLocks noGrp="1"/>
          </p:cNvSpPr>
          <p:nvPr>
            <p:ph type="dt" sz="half" idx="10"/>
          </p:nvPr>
        </p:nvSpPr>
        <p:spPr/>
        <p:txBody>
          <a:bodyPr/>
          <a:lstStyle>
            <a:lvl1pPr>
              <a:defRPr/>
            </a:lvl1pPr>
          </a:lstStyle>
          <a:p>
            <a:pPr>
              <a:defRPr/>
            </a:pPr>
            <a:fld id="{4F898185-8D35-4709-B3F0-84A26E10D614}" type="datetimeFigureOut">
              <a:rPr lang="en-US"/>
              <a:pPr>
                <a:defRPr/>
              </a:pPr>
              <a:t>9/4/2019</a:t>
            </a:fld>
            <a:endParaRPr lang="en-US"/>
          </a:p>
        </p:txBody>
      </p:sp>
      <p:sp>
        <p:nvSpPr>
          <p:cNvPr id="6" name="Footer Placeholder 4">
            <a:extLst>
              <a:ext uri="{FF2B5EF4-FFF2-40B4-BE49-F238E27FC236}">
                <a16:creationId xmlns:a16="http://schemas.microsoft.com/office/drawing/2014/main" id="{689E9CAA-00DD-41E2-A5FD-EAF38A7D101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74CAFBB-B1B7-4E9A-8837-5BA92300BDC0}"/>
              </a:ext>
            </a:extLst>
          </p:cNvPr>
          <p:cNvSpPr>
            <a:spLocks noGrp="1"/>
          </p:cNvSpPr>
          <p:nvPr>
            <p:ph type="sldNum" sz="quarter" idx="12"/>
          </p:nvPr>
        </p:nvSpPr>
        <p:spPr/>
        <p:txBody>
          <a:bodyPr/>
          <a:lstStyle>
            <a:lvl1pPr>
              <a:defRPr/>
            </a:lvl1pPr>
          </a:lstStyle>
          <a:p>
            <a:pPr>
              <a:defRPr/>
            </a:pPr>
            <a:fld id="{88463FCF-28DD-4F00-9B58-8CF1A2540114}" type="slidenum">
              <a:rPr lang="en-US" altLang="en-US"/>
              <a:pPr>
                <a:defRPr/>
              </a:pPr>
              <a:t>‹#›</a:t>
            </a:fld>
            <a:endParaRPr lang="en-US" altLang="en-US"/>
          </a:p>
        </p:txBody>
      </p:sp>
    </p:spTree>
    <p:extLst>
      <p:ext uri="{BB962C8B-B14F-4D97-AF65-F5344CB8AC3E}">
        <p14:creationId xmlns:p14="http://schemas.microsoft.com/office/powerpoint/2010/main" val="3014719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49C5EF-11C0-4561-9234-65326FBDD994}"/>
              </a:ext>
            </a:extLst>
          </p:cNvPr>
          <p:cNvSpPr>
            <a:spLocks noGrp="1"/>
          </p:cNvSpPr>
          <p:nvPr>
            <p:ph type="dt" sz="half" idx="10"/>
          </p:nvPr>
        </p:nvSpPr>
        <p:spPr/>
        <p:txBody>
          <a:bodyPr/>
          <a:lstStyle>
            <a:lvl1pPr>
              <a:defRPr/>
            </a:lvl1pPr>
          </a:lstStyle>
          <a:p>
            <a:pPr>
              <a:defRPr/>
            </a:pPr>
            <a:fld id="{F0AC8D18-3209-44F1-97AE-937B415550E4}" type="datetimeFigureOut">
              <a:rPr lang="en-US"/>
              <a:pPr>
                <a:defRPr/>
              </a:pPr>
              <a:t>9/4/2019</a:t>
            </a:fld>
            <a:endParaRPr lang="en-US"/>
          </a:p>
        </p:txBody>
      </p:sp>
      <p:sp>
        <p:nvSpPr>
          <p:cNvPr id="5" name="Footer Placeholder 4">
            <a:extLst>
              <a:ext uri="{FF2B5EF4-FFF2-40B4-BE49-F238E27FC236}">
                <a16:creationId xmlns:a16="http://schemas.microsoft.com/office/drawing/2014/main" id="{336C09E5-47A2-4761-9927-3DCE9017540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630C18F-67DE-4F01-8FD8-D4DA998851DA}"/>
              </a:ext>
            </a:extLst>
          </p:cNvPr>
          <p:cNvSpPr>
            <a:spLocks noGrp="1"/>
          </p:cNvSpPr>
          <p:nvPr>
            <p:ph type="sldNum" sz="quarter" idx="12"/>
          </p:nvPr>
        </p:nvSpPr>
        <p:spPr/>
        <p:txBody>
          <a:bodyPr/>
          <a:lstStyle>
            <a:lvl1pPr>
              <a:defRPr/>
            </a:lvl1pPr>
          </a:lstStyle>
          <a:p>
            <a:pPr>
              <a:defRPr/>
            </a:pPr>
            <a:fld id="{2684A64E-534B-4768-95E4-17D2A6B433BF}" type="slidenum">
              <a:rPr lang="en-US" altLang="en-US"/>
              <a:pPr>
                <a:defRPr/>
              </a:pPr>
              <a:t>‹#›</a:t>
            </a:fld>
            <a:endParaRPr lang="en-US" altLang="en-US"/>
          </a:p>
        </p:txBody>
      </p:sp>
    </p:spTree>
    <p:extLst>
      <p:ext uri="{BB962C8B-B14F-4D97-AF65-F5344CB8AC3E}">
        <p14:creationId xmlns:p14="http://schemas.microsoft.com/office/powerpoint/2010/main" val="11240282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1F1A70-5100-4FEF-A434-38275BE5A9A7}"/>
              </a:ext>
            </a:extLst>
          </p:cNvPr>
          <p:cNvSpPr>
            <a:spLocks noGrp="1"/>
          </p:cNvSpPr>
          <p:nvPr>
            <p:ph type="dt" sz="half" idx="10"/>
          </p:nvPr>
        </p:nvSpPr>
        <p:spPr/>
        <p:txBody>
          <a:bodyPr/>
          <a:lstStyle>
            <a:lvl1pPr>
              <a:defRPr/>
            </a:lvl1pPr>
          </a:lstStyle>
          <a:p>
            <a:pPr>
              <a:defRPr/>
            </a:pPr>
            <a:fld id="{BD3B868C-B43E-48F1-B250-AFE0639345D6}" type="datetimeFigureOut">
              <a:rPr lang="en-US"/>
              <a:pPr>
                <a:defRPr/>
              </a:pPr>
              <a:t>9/4/2019</a:t>
            </a:fld>
            <a:endParaRPr lang="en-US"/>
          </a:p>
        </p:txBody>
      </p:sp>
      <p:sp>
        <p:nvSpPr>
          <p:cNvPr id="5" name="Footer Placeholder 4">
            <a:extLst>
              <a:ext uri="{FF2B5EF4-FFF2-40B4-BE49-F238E27FC236}">
                <a16:creationId xmlns:a16="http://schemas.microsoft.com/office/drawing/2014/main" id="{E2702BDD-DD71-4443-9E93-253E1EE70D8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2FA22B7-D31B-40AF-A7F4-730A6078EE07}"/>
              </a:ext>
            </a:extLst>
          </p:cNvPr>
          <p:cNvSpPr>
            <a:spLocks noGrp="1"/>
          </p:cNvSpPr>
          <p:nvPr>
            <p:ph type="sldNum" sz="quarter" idx="12"/>
          </p:nvPr>
        </p:nvSpPr>
        <p:spPr/>
        <p:txBody>
          <a:bodyPr/>
          <a:lstStyle>
            <a:lvl1pPr>
              <a:defRPr/>
            </a:lvl1pPr>
          </a:lstStyle>
          <a:p>
            <a:pPr>
              <a:defRPr/>
            </a:pPr>
            <a:fld id="{AF2F6E47-0B76-4172-8D07-EB74C4ED3D65}" type="slidenum">
              <a:rPr lang="en-US" altLang="en-US"/>
              <a:pPr>
                <a:defRPr/>
              </a:pPr>
              <a:t>‹#›</a:t>
            </a:fld>
            <a:endParaRPr lang="en-US" altLang="en-US"/>
          </a:p>
        </p:txBody>
      </p:sp>
    </p:spTree>
    <p:extLst>
      <p:ext uri="{BB962C8B-B14F-4D97-AF65-F5344CB8AC3E}">
        <p14:creationId xmlns:p14="http://schemas.microsoft.com/office/powerpoint/2010/main" val="1222811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737A0D-3316-4DC4-ABE9-3BB5E65812FF}"/>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BEC6DC9D-E11D-4E1E-8A97-86D96EC41634}"/>
              </a:ext>
            </a:extLst>
          </p:cNvPr>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AB7EC483-C94F-4EAE-B719-7A57FF6366C7}"/>
              </a:ext>
            </a:extLst>
          </p:cNvPr>
          <p:cNvSpPr>
            <a:spLocks noGrp="1" noChangeArrowheads="1"/>
          </p:cNvSpPr>
          <p:nvPr>
            <p:ph type="sldNum" sz="quarter" idx="12"/>
          </p:nvPr>
        </p:nvSpPr>
        <p:spPr/>
        <p:txBody>
          <a:bodyPr/>
          <a:lstStyle>
            <a:lvl1pPr>
              <a:defRPr/>
            </a:lvl1pPr>
          </a:lstStyle>
          <a:p>
            <a:pPr>
              <a:defRPr/>
            </a:pPr>
            <a:fld id="{EBB0EBB6-1F0D-4A56-9C58-257A5B6A6BE0}" type="slidenum">
              <a:rPr lang="en-US" altLang="en-US"/>
              <a:pPr>
                <a:defRPr/>
              </a:pPr>
              <a:t>‹#›</a:t>
            </a:fld>
            <a:endParaRPr lang="en-US" altLang="en-US"/>
          </a:p>
        </p:txBody>
      </p:sp>
    </p:spTree>
    <p:extLst>
      <p:ext uri="{BB962C8B-B14F-4D97-AF65-F5344CB8AC3E}">
        <p14:creationId xmlns:p14="http://schemas.microsoft.com/office/powerpoint/2010/main" val="95090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55645-C116-482A-AB33-23DB2AFD04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011797-6ACE-4460-B323-86F9241B76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045E8A-A5A5-42A9-B6CC-924BAB61EB22}"/>
              </a:ext>
            </a:extLst>
          </p:cNvPr>
          <p:cNvSpPr>
            <a:spLocks noGrp="1"/>
          </p:cNvSpPr>
          <p:nvPr>
            <p:ph type="dt" sz="half" idx="10"/>
          </p:nvPr>
        </p:nvSpPr>
        <p:spPr/>
        <p:txBody>
          <a:bodyPr/>
          <a:lstStyle/>
          <a:p>
            <a:fld id="{5B1627FF-E974-465A-8EB4-F7185AA17B83}" type="datetimeFigureOut">
              <a:rPr lang="en-US" smtClean="0"/>
              <a:t>9/4/2019</a:t>
            </a:fld>
            <a:endParaRPr lang="en-US"/>
          </a:p>
        </p:txBody>
      </p:sp>
      <p:sp>
        <p:nvSpPr>
          <p:cNvPr id="5" name="Footer Placeholder 4">
            <a:extLst>
              <a:ext uri="{FF2B5EF4-FFF2-40B4-BE49-F238E27FC236}">
                <a16:creationId xmlns:a16="http://schemas.microsoft.com/office/drawing/2014/main" id="{2779621E-5C2C-4829-9CD4-D98CBB4DE0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BFEB3C-4EE0-42E8-AB4E-80EE09E2BBAC}"/>
              </a:ext>
            </a:extLst>
          </p:cNvPr>
          <p:cNvSpPr>
            <a:spLocks noGrp="1"/>
          </p:cNvSpPr>
          <p:nvPr>
            <p:ph type="sldNum" sz="quarter" idx="12"/>
          </p:nvPr>
        </p:nvSpPr>
        <p:spPr/>
        <p:txBody>
          <a:bodyPr/>
          <a:lstStyle/>
          <a:p>
            <a:fld id="{2238D339-8B94-42F8-949A-12705F4185C7}" type="slidenum">
              <a:rPr lang="en-US" smtClean="0"/>
              <a:t>‹#›</a:t>
            </a:fld>
            <a:endParaRPr lang="en-US"/>
          </a:p>
        </p:txBody>
      </p:sp>
    </p:spTree>
    <p:extLst>
      <p:ext uri="{BB962C8B-B14F-4D97-AF65-F5344CB8AC3E}">
        <p14:creationId xmlns:p14="http://schemas.microsoft.com/office/powerpoint/2010/main" val="69297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02228-D821-43C3-BDFF-092BE08C32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68A3EE-DB97-4FEF-9D87-3F269FBC77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8DA1DC-B668-4996-B694-8A9859E071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78F5A1-A38A-4489-BD26-BDF292A17C57}"/>
              </a:ext>
            </a:extLst>
          </p:cNvPr>
          <p:cNvSpPr>
            <a:spLocks noGrp="1"/>
          </p:cNvSpPr>
          <p:nvPr>
            <p:ph type="dt" sz="half" idx="10"/>
          </p:nvPr>
        </p:nvSpPr>
        <p:spPr/>
        <p:txBody>
          <a:bodyPr/>
          <a:lstStyle/>
          <a:p>
            <a:fld id="{5B1627FF-E974-465A-8EB4-F7185AA17B83}" type="datetimeFigureOut">
              <a:rPr lang="en-US" smtClean="0"/>
              <a:t>9/4/2019</a:t>
            </a:fld>
            <a:endParaRPr lang="en-US"/>
          </a:p>
        </p:txBody>
      </p:sp>
      <p:sp>
        <p:nvSpPr>
          <p:cNvPr id="6" name="Footer Placeholder 5">
            <a:extLst>
              <a:ext uri="{FF2B5EF4-FFF2-40B4-BE49-F238E27FC236}">
                <a16:creationId xmlns:a16="http://schemas.microsoft.com/office/drawing/2014/main" id="{26BACD29-561A-4156-9053-0B74C2C92B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3EAC20-6FC0-418B-A78C-E385F2820BA0}"/>
              </a:ext>
            </a:extLst>
          </p:cNvPr>
          <p:cNvSpPr>
            <a:spLocks noGrp="1"/>
          </p:cNvSpPr>
          <p:nvPr>
            <p:ph type="sldNum" sz="quarter" idx="12"/>
          </p:nvPr>
        </p:nvSpPr>
        <p:spPr/>
        <p:txBody>
          <a:bodyPr/>
          <a:lstStyle/>
          <a:p>
            <a:fld id="{2238D339-8B94-42F8-949A-12705F4185C7}" type="slidenum">
              <a:rPr lang="en-US" smtClean="0"/>
              <a:t>‹#›</a:t>
            </a:fld>
            <a:endParaRPr lang="en-US"/>
          </a:p>
        </p:txBody>
      </p:sp>
    </p:spTree>
    <p:extLst>
      <p:ext uri="{BB962C8B-B14F-4D97-AF65-F5344CB8AC3E}">
        <p14:creationId xmlns:p14="http://schemas.microsoft.com/office/powerpoint/2010/main" val="3237257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0D451-8D6C-44F8-9F00-7D7E5BA57A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11BAD9-EC45-4397-849C-688FEBAC86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183E6A-4F88-4857-9239-BF074E9C70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D03800-D38A-4ED1-97C0-4C343F1197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0D419C-0166-471E-95F2-1DA9FBB6CA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6D0CA7-2E1D-40DF-A045-53242C5C6773}"/>
              </a:ext>
            </a:extLst>
          </p:cNvPr>
          <p:cNvSpPr>
            <a:spLocks noGrp="1"/>
          </p:cNvSpPr>
          <p:nvPr>
            <p:ph type="dt" sz="half" idx="10"/>
          </p:nvPr>
        </p:nvSpPr>
        <p:spPr/>
        <p:txBody>
          <a:bodyPr/>
          <a:lstStyle/>
          <a:p>
            <a:fld id="{5B1627FF-E974-465A-8EB4-F7185AA17B83}" type="datetimeFigureOut">
              <a:rPr lang="en-US" smtClean="0"/>
              <a:t>9/4/2019</a:t>
            </a:fld>
            <a:endParaRPr lang="en-US"/>
          </a:p>
        </p:txBody>
      </p:sp>
      <p:sp>
        <p:nvSpPr>
          <p:cNvPr id="8" name="Footer Placeholder 7">
            <a:extLst>
              <a:ext uri="{FF2B5EF4-FFF2-40B4-BE49-F238E27FC236}">
                <a16:creationId xmlns:a16="http://schemas.microsoft.com/office/drawing/2014/main" id="{46045461-8C37-4A9B-9660-23EF5A6CF6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FE8856-B1AF-4640-AA46-39C9102FDDAE}"/>
              </a:ext>
            </a:extLst>
          </p:cNvPr>
          <p:cNvSpPr>
            <a:spLocks noGrp="1"/>
          </p:cNvSpPr>
          <p:nvPr>
            <p:ph type="sldNum" sz="quarter" idx="12"/>
          </p:nvPr>
        </p:nvSpPr>
        <p:spPr/>
        <p:txBody>
          <a:bodyPr/>
          <a:lstStyle/>
          <a:p>
            <a:fld id="{2238D339-8B94-42F8-949A-12705F4185C7}" type="slidenum">
              <a:rPr lang="en-US" smtClean="0"/>
              <a:t>‹#›</a:t>
            </a:fld>
            <a:endParaRPr lang="en-US"/>
          </a:p>
        </p:txBody>
      </p:sp>
    </p:spTree>
    <p:extLst>
      <p:ext uri="{BB962C8B-B14F-4D97-AF65-F5344CB8AC3E}">
        <p14:creationId xmlns:p14="http://schemas.microsoft.com/office/powerpoint/2010/main" val="54497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CAC94-37A7-40AD-A0EB-53BE5A103F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330055-A42B-4BCD-BDF2-FE69F083F503}"/>
              </a:ext>
            </a:extLst>
          </p:cNvPr>
          <p:cNvSpPr>
            <a:spLocks noGrp="1"/>
          </p:cNvSpPr>
          <p:nvPr>
            <p:ph type="dt" sz="half" idx="10"/>
          </p:nvPr>
        </p:nvSpPr>
        <p:spPr/>
        <p:txBody>
          <a:bodyPr/>
          <a:lstStyle/>
          <a:p>
            <a:fld id="{5B1627FF-E974-465A-8EB4-F7185AA17B83}" type="datetimeFigureOut">
              <a:rPr lang="en-US" smtClean="0"/>
              <a:t>9/4/2019</a:t>
            </a:fld>
            <a:endParaRPr lang="en-US"/>
          </a:p>
        </p:txBody>
      </p:sp>
      <p:sp>
        <p:nvSpPr>
          <p:cNvPr id="4" name="Footer Placeholder 3">
            <a:extLst>
              <a:ext uri="{FF2B5EF4-FFF2-40B4-BE49-F238E27FC236}">
                <a16:creationId xmlns:a16="http://schemas.microsoft.com/office/drawing/2014/main" id="{5FAB8844-2988-4B41-956F-FC62649B0D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12B58C-7402-4B7D-9AF5-8F971783D1B6}"/>
              </a:ext>
            </a:extLst>
          </p:cNvPr>
          <p:cNvSpPr>
            <a:spLocks noGrp="1"/>
          </p:cNvSpPr>
          <p:nvPr>
            <p:ph type="sldNum" sz="quarter" idx="12"/>
          </p:nvPr>
        </p:nvSpPr>
        <p:spPr/>
        <p:txBody>
          <a:bodyPr/>
          <a:lstStyle/>
          <a:p>
            <a:fld id="{2238D339-8B94-42F8-949A-12705F4185C7}" type="slidenum">
              <a:rPr lang="en-US" smtClean="0"/>
              <a:t>‹#›</a:t>
            </a:fld>
            <a:endParaRPr lang="en-US"/>
          </a:p>
        </p:txBody>
      </p:sp>
    </p:spTree>
    <p:extLst>
      <p:ext uri="{BB962C8B-B14F-4D97-AF65-F5344CB8AC3E}">
        <p14:creationId xmlns:p14="http://schemas.microsoft.com/office/powerpoint/2010/main" val="1203812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9A39A1-259A-42B7-A88C-B8F675105598}"/>
              </a:ext>
            </a:extLst>
          </p:cNvPr>
          <p:cNvSpPr>
            <a:spLocks noGrp="1"/>
          </p:cNvSpPr>
          <p:nvPr>
            <p:ph type="dt" sz="half" idx="10"/>
          </p:nvPr>
        </p:nvSpPr>
        <p:spPr/>
        <p:txBody>
          <a:bodyPr/>
          <a:lstStyle/>
          <a:p>
            <a:fld id="{5B1627FF-E974-465A-8EB4-F7185AA17B83}" type="datetimeFigureOut">
              <a:rPr lang="en-US" smtClean="0"/>
              <a:t>9/4/2019</a:t>
            </a:fld>
            <a:endParaRPr lang="en-US"/>
          </a:p>
        </p:txBody>
      </p:sp>
      <p:sp>
        <p:nvSpPr>
          <p:cNvPr id="3" name="Footer Placeholder 2">
            <a:extLst>
              <a:ext uri="{FF2B5EF4-FFF2-40B4-BE49-F238E27FC236}">
                <a16:creationId xmlns:a16="http://schemas.microsoft.com/office/drawing/2014/main" id="{50DC1CBE-41C6-41BB-B41D-C938626DBD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3AE3C-9F77-4B97-9489-E028BB00A7C2}"/>
              </a:ext>
            </a:extLst>
          </p:cNvPr>
          <p:cNvSpPr>
            <a:spLocks noGrp="1"/>
          </p:cNvSpPr>
          <p:nvPr>
            <p:ph type="sldNum" sz="quarter" idx="12"/>
          </p:nvPr>
        </p:nvSpPr>
        <p:spPr/>
        <p:txBody>
          <a:bodyPr/>
          <a:lstStyle/>
          <a:p>
            <a:fld id="{2238D339-8B94-42F8-949A-12705F4185C7}" type="slidenum">
              <a:rPr lang="en-US" smtClean="0"/>
              <a:t>‹#›</a:t>
            </a:fld>
            <a:endParaRPr lang="en-US"/>
          </a:p>
        </p:txBody>
      </p:sp>
    </p:spTree>
    <p:extLst>
      <p:ext uri="{BB962C8B-B14F-4D97-AF65-F5344CB8AC3E}">
        <p14:creationId xmlns:p14="http://schemas.microsoft.com/office/powerpoint/2010/main" val="342532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36A1E-BBB3-4560-9D59-16F9714052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2A803A-3441-4F51-883B-C533BCE8D5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A543D9-7805-4993-90E3-2B15013944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374A32-1A4E-4617-AA7A-22E9E8753541}"/>
              </a:ext>
            </a:extLst>
          </p:cNvPr>
          <p:cNvSpPr>
            <a:spLocks noGrp="1"/>
          </p:cNvSpPr>
          <p:nvPr>
            <p:ph type="dt" sz="half" idx="10"/>
          </p:nvPr>
        </p:nvSpPr>
        <p:spPr/>
        <p:txBody>
          <a:bodyPr/>
          <a:lstStyle/>
          <a:p>
            <a:fld id="{5B1627FF-E974-465A-8EB4-F7185AA17B83}" type="datetimeFigureOut">
              <a:rPr lang="en-US" smtClean="0"/>
              <a:t>9/4/2019</a:t>
            </a:fld>
            <a:endParaRPr lang="en-US"/>
          </a:p>
        </p:txBody>
      </p:sp>
      <p:sp>
        <p:nvSpPr>
          <p:cNvPr id="6" name="Footer Placeholder 5">
            <a:extLst>
              <a:ext uri="{FF2B5EF4-FFF2-40B4-BE49-F238E27FC236}">
                <a16:creationId xmlns:a16="http://schemas.microsoft.com/office/drawing/2014/main" id="{06BA4297-6661-4E4E-8908-87E6C73FBD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062DAF-BB27-4EDD-8ECA-A69913BD3E1A}"/>
              </a:ext>
            </a:extLst>
          </p:cNvPr>
          <p:cNvSpPr>
            <a:spLocks noGrp="1"/>
          </p:cNvSpPr>
          <p:nvPr>
            <p:ph type="sldNum" sz="quarter" idx="12"/>
          </p:nvPr>
        </p:nvSpPr>
        <p:spPr/>
        <p:txBody>
          <a:bodyPr/>
          <a:lstStyle/>
          <a:p>
            <a:fld id="{2238D339-8B94-42F8-949A-12705F4185C7}" type="slidenum">
              <a:rPr lang="en-US" smtClean="0"/>
              <a:t>‹#›</a:t>
            </a:fld>
            <a:endParaRPr lang="en-US"/>
          </a:p>
        </p:txBody>
      </p:sp>
    </p:spTree>
    <p:extLst>
      <p:ext uri="{BB962C8B-B14F-4D97-AF65-F5344CB8AC3E}">
        <p14:creationId xmlns:p14="http://schemas.microsoft.com/office/powerpoint/2010/main" val="3091913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1E83D-F136-4BB6-B39D-10D53F5495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3ABF17-41BA-4BEB-9A45-AAA1FD0D10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9DA589-B55E-45E4-9719-4D32B65EBE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9D1142-B331-4A29-B7A3-35D4983ACB09}"/>
              </a:ext>
            </a:extLst>
          </p:cNvPr>
          <p:cNvSpPr>
            <a:spLocks noGrp="1"/>
          </p:cNvSpPr>
          <p:nvPr>
            <p:ph type="dt" sz="half" idx="10"/>
          </p:nvPr>
        </p:nvSpPr>
        <p:spPr/>
        <p:txBody>
          <a:bodyPr/>
          <a:lstStyle/>
          <a:p>
            <a:fld id="{5B1627FF-E974-465A-8EB4-F7185AA17B83}" type="datetimeFigureOut">
              <a:rPr lang="en-US" smtClean="0"/>
              <a:t>9/4/2019</a:t>
            </a:fld>
            <a:endParaRPr lang="en-US"/>
          </a:p>
        </p:txBody>
      </p:sp>
      <p:sp>
        <p:nvSpPr>
          <p:cNvPr id="6" name="Footer Placeholder 5">
            <a:extLst>
              <a:ext uri="{FF2B5EF4-FFF2-40B4-BE49-F238E27FC236}">
                <a16:creationId xmlns:a16="http://schemas.microsoft.com/office/drawing/2014/main" id="{FC35B9F6-B0FE-49D6-9751-F91EF23E2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F47863-1858-4F66-93C1-D7D1356A2777}"/>
              </a:ext>
            </a:extLst>
          </p:cNvPr>
          <p:cNvSpPr>
            <a:spLocks noGrp="1"/>
          </p:cNvSpPr>
          <p:nvPr>
            <p:ph type="sldNum" sz="quarter" idx="12"/>
          </p:nvPr>
        </p:nvSpPr>
        <p:spPr/>
        <p:txBody>
          <a:bodyPr/>
          <a:lstStyle/>
          <a:p>
            <a:fld id="{2238D339-8B94-42F8-949A-12705F4185C7}" type="slidenum">
              <a:rPr lang="en-US" smtClean="0"/>
              <a:t>‹#›</a:t>
            </a:fld>
            <a:endParaRPr lang="en-US"/>
          </a:p>
        </p:txBody>
      </p:sp>
    </p:spTree>
    <p:extLst>
      <p:ext uri="{BB962C8B-B14F-4D97-AF65-F5344CB8AC3E}">
        <p14:creationId xmlns:p14="http://schemas.microsoft.com/office/powerpoint/2010/main" val="227638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7925E1-62D7-4BE2-A865-58C4376260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923A46-AC66-4883-A89B-F8E4134906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17D62F-F191-4455-88DB-6A611029D9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627FF-E974-465A-8EB4-F7185AA17B83}" type="datetimeFigureOut">
              <a:rPr lang="en-US" smtClean="0"/>
              <a:t>9/4/2019</a:t>
            </a:fld>
            <a:endParaRPr lang="en-US"/>
          </a:p>
        </p:txBody>
      </p:sp>
      <p:sp>
        <p:nvSpPr>
          <p:cNvPr id="5" name="Footer Placeholder 4">
            <a:extLst>
              <a:ext uri="{FF2B5EF4-FFF2-40B4-BE49-F238E27FC236}">
                <a16:creationId xmlns:a16="http://schemas.microsoft.com/office/drawing/2014/main" id="{9EA2E039-B30C-4FD3-9B3B-DBA4F74477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3FCEDA-1592-4B58-9CAC-CB0EF33CFD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38D339-8B94-42F8-949A-12705F4185C7}" type="slidenum">
              <a:rPr lang="en-US" smtClean="0"/>
              <a:t>‹#›</a:t>
            </a:fld>
            <a:endParaRPr lang="en-US"/>
          </a:p>
        </p:txBody>
      </p:sp>
    </p:spTree>
    <p:extLst>
      <p:ext uri="{BB962C8B-B14F-4D97-AF65-F5344CB8AC3E}">
        <p14:creationId xmlns:p14="http://schemas.microsoft.com/office/powerpoint/2010/main" val="3208731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9FDD1B4-0B86-49DD-8CE8-93227687C0F9}"/>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21EA088-90B8-4904-9575-F3854B4D5925}"/>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DE8490E-F480-495F-BCAB-85078ED34192}"/>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F421278-2F18-4574-B09E-FB64C5838EE9}" type="datetimeFigureOut">
              <a:rPr lang="en-US"/>
              <a:pPr>
                <a:defRPr/>
              </a:pPr>
              <a:t>9/4/2019</a:t>
            </a:fld>
            <a:endParaRPr lang="en-US"/>
          </a:p>
        </p:txBody>
      </p:sp>
      <p:sp>
        <p:nvSpPr>
          <p:cNvPr id="5" name="Footer Placeholder 4">
            <a:extLst>
              <a:ext uri="{FF2B5EF4-FFF2-40B4-BE49-F238E27FC236}">
                <a16:creationId xmlns:a16="http://schemas.microsoft.com/office/drawing/2014/main" id="{ADDDE4E3-0323-485C-AFFE-0EC7E6886541}"/>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CD077A81-97AC-4583-AB30-DF95B5923F7D}"/>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18D9E14E-0B87-474F-B1E6-5F3BB208DCD2}" type="slidenum">
              <a:rPr lang="en-US" altLang="en-US"/>
              <a:pPr>
                <a:defRPr/>
              </a:pPr>
              <a:t>‹#›</a:t>
            </a:fld>
            <a:endParaRPr lang="en-US" altLang="en-US"/>
          </a:p>
        </p:txBody>
      </p:sp>
    </p:spTree>
    <p:extLst>
      <p:ext uri="{BB962C8B-B14F-4D97-AF65-F5344CB8AC3E}">
        <p14:creationId xmlns:p14="http://schemas.microsoft.com/office/powerpoint/2010/main" val="42328558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96DDC-A516-4228-8E90-0E1EED746DCD}"/>
              </a:ext>
            </a:extLst>
          </p:cNvPr>
          <p:cNvSpPr>
            <a:spLocks noGrp="1"/>
          </p:cNvSpPr>
          <p:nvPr>
            <p:ph type="ctrTitle"/>
          </p:nvPr>
        </p:nvSpPr>
        <p:spPr/>
        <p:txBody>
          <a:bodyPr/>
          <a:lstStyle/>
          <a:p>
            <a:r>
              <a:rPr lang="en-US" dirty="0"/>
              <a:t>Advanced Computer Projects</a:t>
            </a:r>
          </a:p>
        </p:txBody>
      </p:sp>
      <p:sp>
        <p:nvSpPr>
          <p:cNvPr id="3" name="Subtitle 2">
            <a:extLst>
              <a:ext uri="{FF2B5EF4-FFF2-40B4-BE49-F238E27FC236}">
                <a16:creationId xmlns:a16="http://schemas.microsoft.com/office/drawing/2014/main" id="{C3B6F5E3-AD7E-43DD-8655-9569950F714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66744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22ADC287-363E-486E-8880-6CC569ACEB02}"/>
              </a:ext>
            </a:extLst>
          </p:cNvPr>
          <p:cNvSpPr>
            <a:spLocks noGrp="1"/>
          </p:cNvSpPr>
          <p:nvPr>
            <p:ph type="title"/>
          </p:nvPr>
        </p:nvSpPr>
        <p:spPr>
          <a:xfrm>
            <a:off x="1981200" y="274638"/>
            <a:ext cx="3886200" cy="1143000"/>
          </a:xfrm>
        </p:spPr>
        <p:txBody>
          <a:bodyPr/>
          <a:lstStyle/>
          <a:p>
            <a:pPr eaLnBrk="1" hangingPunct="1"/>
            <a:r>
              <a:rPr lang="en-US" altLang="en-US"/>
              <a:t>Introductions</a:t>
            </a:r>
          </a:p>
        </p:txBody>
      </p:sp>
      <p:sp>
        <p:nvSpPr>
          <p:cNvPr id="3" name="Content Placeholder 2">
            <a:extLst>
              <a:ext uri="{FF2B5EF4-FFF2-40B4-BE49-F238E27FC236}">
                <a16:creationId xmlns:a16="http://schemas.microsoft.com/office/drawing/2014/main" id="{603694AB-9654-4BEC-A383-01CFF0E245D0}"/>
              </a:ext>
            </a:extLst>
          </p:cNvPr>
          <p:cNvSpPr>
            <a:spLocks noGrp="1"/>
          </p:cNvSpPr>
          <p:nvPr>
            <p:ph idx="1"/>
          </p:nvPr>
        </p:nvSpPr>
        <p:spPr>
          <a:xfrm>
            <a:off x="1714500" y="2160589"/>
            <a:ext cx="8763000" cy="4160837"/>
          </a:xfrm>
        </p:spPr>
        <p:txBody>
          <a:bodyPr/>
          <a:lstStyle/>
          <a:p>
            <a:pPr eaLnBrk="1" hangingPunct="1">
              <a:defRPr/>
            </a:pPr>
            <a:r>
              <a:rPr lang="en-US" altLang="en-US" dirty="0"/>
              <a:t>You will introduce the people next to you</a:t>
            </a:r>
          </a:p>
          <a:p>
            <a:pPr marL="514350" indent="-514350" eaLnBrk="1" hangingPunct="1">
              <a:buFont typeface="+mj-lt"/>
              <a:buAutoNum type="arabicPeriod"/>
              <a:defRPr/>
            </a:pPr>
            <a:r>
              <a:rPr lang="en-US" altLang="en-US" dirty="0"/>
              <a:t>Name, first and last</a:t>
            </a:r>
          </a:p>
          <a:p>
            <a:pPr marL="514350" indent="-514350" eaLnBrk="1" hangingPunct="1">
              <a:buFont typeface="+mj-lt"/>
              <a:buAutoNum type="arabicPeriod"/>
              <a:defRPr/>
            </a:pPr>
            <a:r>
              <a:rPr lang="en-US" altLang="en-US" dirty="0"/>
              <a:t>What helps you feel welcomed?</a:t>
            </a:r>
          </a:p>
          <a:p>
            <a:pPr marL="514350" indent="-514350" eaLnBrk="1" hangingPunct="1">
              <a:buFont typeface="+mj-lt"/>
              <a:buAutoNum type="arabicPeriod"/>
              <a:defRPr/>
            </a:pPr>
            <a:r>
              <a:rPr lang="en-US" altLang="en-US" dirty="0"/>
              <a:t>What stresses you out the most about school?</a:t>
            </a:r>
          </a:p>
          <a:p>
            <a:pPr marL="514350" indent="-514350" eaLnBrk="1" hangingPunct="1">
              <a:buFont typeface="+mj-lt"/>
              <a:buAutoNum type="arabicPeriod"/>
              <a:defRPr/>
            </a:pPr>
            <a:r>
              <a:rPr lang="en-US" altLang="en-US" dirty="0"/>
              <a:t>What do you like most about school?</a:t>
            </a:r>
          </a:p>
          <a:p>
            <a:pPr marL="514350" indent="-514350" eaLnBrk="1" hangingPunct="1">
              <a:buFont typeface="+mj-lt"/>
              <a:buAutoNum type="arabicPeriod"/>
              <a:defRPr/>
            </a:pPr>
            <a:r>
              <a:rPr lang="en-US" altLang="en-US" dirty="0"/>
              <a:t>If you had to pick a career today, what would it be?</a:t>
            </a:r>
          </a:p>
          <a:p>
            <a:pPr eaLnBrk="1" hangingPunct="1">
              <a:defRPr/>
            </a:pPr>
            <a:endParaRPr lang="en-US" altLang="en-US" dirty="0"/>
          </a:p>
          <a:p>
            <a:pPr eaLnBrk="1" hangingPunct="1">
              <a:defRPr/>
            </a:pPr>
            <a:endParaRPr lang="en-US" altLang="en-US" dirty="0"/>
          </a:p>
        </p:txBody>
      </p:sp>
      <p:sp>
        <p:nvSpPr>
          <p:cNvPr id="2" name="Speech Bubble: Rectangle with Corners Rounded 1">
            <a:extLst>
              <a:ext uri="{FF2B5EF4-FFF2-40B4-BE49-F238E27FC236}">
                <a16:creationId xmlns:a16="http://schemas.microsoft.com/office/drawing/2014/main" id="{B868429F-BD7A-4708-8B4C-CEBAE0C631A8}"/>
              </a:ext>
            </a:extLst>
          </p:cNvPr>
          <p:cNvSpPr/>
          <p:nvPr/>
        </p:nvSpPr>
        <p:spPr>
          <a:xfrm>
            <a:off x="6629400" y="533400"/>
            <a:ext cx="3124200" cy="88423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en-US" dirty="0">
                <a:solidFill>
                  <a:prstClr val="white"/>
                </a:solidFill>
                <a:latin typeface="Calibri"/>
              </a:rPr>
              <a:t>Take Notes as needed to help with introductions.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a:extLst>
              <a:ext uri="{FF2B5EF4-FFF2-40B4-BE49-F238E27FC236}">
                <a16:creationId xmlns:a16="http://schemas.microsoft.com/office/drawing/2014/main" id="{0EB333C7-514F-460E-90E6-F9B33C59F985}"/>
              </a:ext>
            </a:extLst>
          </p:cNvPr>
          <p:cNvPicPr>
            <a:picLocks noChangeAspect="1"/>
          </p:cNvPicPr>
          <p:nvPr/>
        </p:nvPicPr>
        <p:blipFill>
          <a:blip r:embed="rId2">
            <a:extLst>
              <a:ext uri="{28A0092B-C50C-407E-A947-70E740481C1C}">
                <a14:useLocalDpi xmlns:a14="http://schemas.microsoft.com/office/drawing/2010/main" val="0"/>
              </a:ext>
            </a:extLst>
          </a:blip>
          <a:srcRect t="24455" b="29321"/>
          <a:stretch>
            <a:fillRect/>
          </a:stretch>
        </p:blipFill>
        <p:spPr bwMode="auto">
          <a:xfrm>
            <a:off x="3733800" y="6002339"/>
            <a:ext cx="1308100"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Content Placeholder 4">
            <a:extLst>
              <a:ext uri="{FF2B5EF4-FFF2-40B4-BE49-F238E27FC236}">
                <a16:creationId xmlns:a16="http://schemas.microsoft.com/office/drawing/2014/main" id="{9E4BCAE4-F600-4531-BEEE-90C8A0909FDF}"/>
              </a:ext>
            </a:extLst>
          </p:cNvPr>
          <p:cNvSpPr>
            <a:spLocks noGrp="1"/>
          </p:cNvSpPr>
          <p:nvPr>
            <p:ph idx="1"/>
          </p:nvPr>
        </p:nvSpPr>
        <p:spPr>
          <a:xfrm>
            <a:off x="1679576" y="1133476"/>
            <a:ext cx="7083425" cy="4524375"/>
          </a:xfrm>
        </p:spPr>
        <p:txBody>
          <a:bodyPr/>
          <a:lstStyle/>
          <a:p>
            <a:pPr eaLnBrk="1" hangingPunct="1"/>
            <a:r>
              <a:rPr lang="en-US" altLang="en-US" sz="2400"/>
              <a:t>1</a:t>
            </a:r>
            <a:r>
              <a:rPr lang="en-US" altLang="en-US" sz="2400" baseline="30000"/>
              <a:t>st</a:t>
            </a:r>
            <a:r>
              <a:rPr lang="en-US" altLang="en-US" sz="2400"/>
              <a:t> Period	Computer Science I (D130)</a:t>
            </a:r>
          </a:p>
          <a:p>
            <a:pPr eaLnBrk="1" hangingPunct="1"/>
            <a:r>
              <a:rPr lang="en-US" altLang="en-US" sz="2400"/>
              <a:t>2</a:t>
            </a:r>
            <a:r>
              <a:rPr lang="en-US" altLang="en-US" sz="2400" baseline="30000"/>
              <a:t>nd</a:t>
            </a:r>
            <a:r>
              <a:rPr lang="en-US" altLang="en-US" sz="2400"/>
              <a:t> Period	Prep</a:t>
            </a:r>
          </a:p>
          <a:p>
            <a:pPr eaLnBrk="1" hangingPunct="1"/>
            <a:r>
              <a:rPr lang="en-US" altLang="en-US" sz="2400"/>
              <a:t>3</a:t>
            </a:r>
            <a:r>
              <a:rPr lang="en-US" altLang="en-US" sz="2400" baseline="30000"/>
              <a:t>rd</a:t>
            </a:r>
            <a:r>
              <a:rPr lang="en-US" altLang="en-US" sz="2400"/>
              <a:t> Period	AP Computer Science  (A116)</a:t>
            </a:r>
          </a:p>
          <a:p>
            <a:pPr eaLnBrk="1" hangingPunct="1"/>
            <a:r>
              <a:rPr lang="en-US" altLang="en-US" sz="2400"/>
              <a:t>4</a:t>
            </a:r>
            <a:r>
              <a:rPr lang="en-US" altLang="en-US" sz="2400" baseline="30000"/>
              <a:t>th</a:t>
            </a:r>
            <a:r>
              <a:rPr lang="en-US" altLang="en-US" sz="2400"/>
              <a:t> Period	Advanced Computer Projects (A116)</a:t>
            </a:r>
          </a:p>
          <a:p>
            <a:pPr eaLnBrk="1" hangingPunct="1"/>
            <a:r>
              <a:rPr lang="en-US" altLang="en-US" sz="2400"/>
              <a:t>Lunch</a:t>
            </a:r>
          </a:p>
          <a:p>
            <a:pPr eaLnBrk="1" hangingPunct="1"/>
            <a:r>
              <a:rPr lang="en-US" altLang="en-US" sz="2400"/>
              <a:t>5</a:t>
            </a:r>
            <a:r>
              <a:rPr lang="en-US" altLang="en-US" sz="2400" baseline="30000"/>
              <a:t>th</a:t>
            </a:r>
            <a:r>
              <a:rPr lang="en-US" altLang="en-US" sz="2400"/>
              <a:t> Period	Prep</a:t>
            </a:r>
          </a:p>
          <a:p>
            <a:pPr eaLnBrk="1" hangingPunct="1"/>
            <a:r>
              <a:rPr lang="en-US" altLang="en-US" sz="2400"/>
              <a:t>6</a:t>
            </a:r>
            <a:r>
              <a:rPr lang="en-US" altLang="en-US" sz="2400" baseline="30000"/>
              <a:t>th</a:t>
            </a:r>
            <a:r>
              <a:rPr lang="en-US" altLang="en-US" sz="2400"/>
              <a:t> Period	Computer Science 1 (D130)</a:t>
            </a:r>
          </a:p>
          <a:p>
            <a:pPr eaLnBrk="1" hangingPunct="1"/>
            <a:r>
              <a:rPr lang="en-US" altLang="en-US" sz="2400"/>
              <a:t>7</a:t>
            </a:r>
            <a:r>
              <a:rPr lang="en-US" altLang="en-US" sz="2400" baseline="30000"/>
              <a:t>th</a:t>
            </a:r>
            <a:r>
              <a:rPr lang="en-US" altLang="en-US" sz="2400"/>
              <a:t> Period 	Robotics Projects (A116)</a:t>
            </a:r>
          </a:p>
          <a:p>
            <a:pPr eaLnBrk="1" hangingPunct="1"/>
            <a:r>
              <a:rPr lang="en-US" altLang="en-US" sz="2400"/>
              <a:t>8</a:t>
            </a:r>
            <a:r>
              <a:rPr lang="en-US" altLang="en-US" sz="2400" baseline="30000"/>
              <a:t>th</a:t>
            </a:r>
            <a:r>
              <a:rPr lang="en-US" altLang="en-US" sz="2400"/>
              <a:t> Period 	Robotics Projects (A116)</a:t>
            </a:r>
          </a:p>
          <a:p>
            <a:pPr eaLnBrk="1" hangingPunct="1"/>
            <a:endParaRPr lang="en-US" altLang="en-US" sz="2400"/>
          </a:p>
        </p:txBody>
      </p:sp>
      <p:pic>
        <p:nvPicPr>
          <p:cNvPr id="8196" name="Picture 2">
            <a:extLst>
              <a:ext uri="{FF2B5EF4-FFF2-40B4-BE49-F238E27FC236}">
                <a16:creationId xmlns:a16="http://schemas.microsoft.com/office/drawing/2014/main" id="{891F4101-1CD4-4253-B287-92362B843C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15289" y="3328989"/>
            <a:ext cx="2027237" cy="151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a:extLst>
              <a:ext uri="{FF2B5EF4-FFF2-40B4-BE49-F238E27FC236}">
                <a16:creationId xmlns:a16="http://schemas.microsoft.com/office/drawing/2014/main" id="{6D8E60B0-3511-48AB-9F96-311AD134D968}"/>
              </a:ext>
            </a:extLst>
          </p:cNvPr>
          <p:cNvSpPr>
            <a:spLocks noGrp="1"/>
          </p:cNvSpPr>
          <p:nvPr>
            <p:ph type="title"/>
          </p:nvPr>
        </p:nvSpPr>
        <p:spPr>
          <a:xfrm>
            <a:off x="2232025" y="127000"/>
            <a:ext cx="6542088" cy="1143000"/>
          </a:xfrm>
        </p:spPr>
        <p:txBody>
          <a:bodyPr rtlCol="0">
            <a:normAutofit fontScale="90000"/>
          </a:bodyPr>
          <a:lstStyle/>
          <a:p>
            <a:pPr eaLnBrk="1" fontAlgn="auto" hangingPunct="1">
              <a:spcAft>
                <a:spcPts val="0"/>
              </a:spcAft>
              <a:defRPr/>
            </a:pPr>
            <a:r>
              <a:rPr lang="en-US" dirty="0"/>
              <a:t>Mr. Smith’s Schedule Fall 2019</a:t>
            </a:r>
          </a:p>
        </p:txBody>
      </p:sp>
      <p:pic>
        <p:nvPicPr>
          <p:cNvPr id="8198" name="Picture 2">
            <a:extLst>
              <a:ext uri="{FF2B5EF4-FFF2-40B4-BE49-F238E27FC236}">
                <a16:creationId xmlns:a16="http://schemas.microsoft.com/office/drawing/2014/main" id="{0403A0EE-E8D1-4A5E-AD76-D9E30C1FB49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07325" y="1416051"/>
            <a:ext cx="2444750"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AutoShape 8" descr="data:image/jpeg;base64,/9j/4AAQSkZJRgABAQAAAQABAAD/2wCEAAkGBxQTEhUTExQWFhUXGBcaGBgYFR0XHRsXGhgYHx0dHBgaHCggGBolHBcXITEhJikrLi4uGCIzODMsNygtLisBCgoKDg0OGxAQGywkICYsLC0yNS8sLCwwLC8sLCw0LCwsLCwsLCwsLCwsLywsLCwsLCwsLDQsLCwsLCwsLCwsLP/AABEIAN8A4gMBEQACEQEDEQH/xAAcAAEAAgMBAQEAAAAAAAAAAAAABgcDBAUCAQj/xABGEAACAAQDBAYFBwsEAgMAAAABAgADBBESITEFBkFREyJhcYGRBzJSkqEUFkJyscHRFyNTVGKCk6LS4fBDssLTFbMkMzT/xAAbAQEAAgMBAQAAAAAAAAAAAAAABAUBAgMGB//EADwRAAIBAwEEBgkDAwQDAQEAAAABAgMEETESIUFRBRNhgZGxBhQiMnGhwdHhFVLwI0JTFjOS8WKC0kMk/9oADAMBAAIRAxEAPwC8YAQAgBACAEAIAQAgBAET3r2gS4lqSMGZINusfwH2xlA5dPvk0idKlTWxI5sxOqA5Br62xWvfgDHGrVUJJFlZdG1LqjUqR/t07XxXh82iwI6laIAQAgBACAEAIAQAgBACAEAIAQAgBACAEAIAQAgBACAEAIA16+qEqWzngMu08B5wBXc+dfE7HmzH4kxlvCyZjFykox3t7iA7QqjNmM546DkvAeUVFSe3JyPpNlbK2oxpLhr8eLLc9G+3/lFP0bm82TZTfVk+i3kLHtHbE63qbUcPVHj+m7L1evtxXsy3/B8V9V8SXRIKUQAgBACAEAIAQAgBACAEAIAQAgBACAEAIAQAgBACAEAIAie91ddhKGi5t9Y6DwH2xlAge9FZhQSxq+v1R+J++It1UxHZXE9B6PWfWVXXlpHT4v7L6EVivPZnU3Z2waSpScL4R1XA4yzbEO/IEdqiN6c9iWSJfWiuqEqT11XY1p9u8vuTNDqGUgqwBBGhBFwYtU87z5zKLjJxluaPcZNRACAEAIAQAgBACAEAIAQAgBACAEAIAQAgBACAEAIAwV1UJctnOgHmeA8TAFdz5xJZ2OZuSfiYzoIxcmktWQHaNX0sxn4HTsUaf52xU1J7cmz6TY2qtaEaS4a/HibGx9ltPx2uFUZtwxNfCD32J8I2o0usbI/SXSCs4xeMtv5cX9jnupBIIsQbEdojk1jcyxjKMoqUXlPeWh6KtvYkNI56yXaXfil81/dJ8j2RNtamVsM8l6Q2WzNXEVue5/Hn3+fxLBiWeaEAIAQAgDXr6xJMtps1gqKLkn/Mz2cY2hBzezHU1nNQW1LQpbeLfmfPqFmymaUks3lKD8XGjEjK2gBtzJvqFlCENmSy3r+ChrXs5z2o7ktPyWZuZvdLrUsbJPUddL6j2l5r9mnImpurWVF80W1rdRrLkySxFJQgBACAEAIAQAgBACAEAIAQAgBAEV3urrsJQ0XNu/gPLPxEZQIFvRWYZYljV9fqjXz084jXVTEdlcS/9H7PrazrS0jp8eHhr4EUJiuPal17pbtiTQiVMFnmjHM5hjaw/dAUd4POLShDYj2nz7pa89auHJe6ty+C4973lb747KMqYXtxwv8AW4HuI+7nEe6p4e2i79Hr3ag7eWq3r4cV3a/9HF2bXPImpOlnrIwI7eYPYRcHviLGTi8o9BXowr05U56Nfx92pf8AsuvWfJScnquoYdnMHtBuD3RaxkpJNHze4oSoVZU5ap4NqNjiIAQBhq6pJSNMmMFRRdmOgEbRi5PC1MSkorLKQ323tetmWW6yFPUTmfabt7OHmTf2tqqMcvU8/d3TrPC0IxEwhGeiq3lOsyWxR1N1Yag/eOzjGsoqS2ZaG0JuDUo6l2bk74JWphayT1HWXgw9pOzmOHkTQXVo6LyvdPQ2t0qyw9SUxDJYgBACAEAIAQAgBACAEAIAQBhrKkS0Z20UX7+Q8TAFdz5xYs7HMkkmMhJt4RAdpVfSzGfgcl+qNPx8Yqas9uTZ9HsLRWtCNLjx+L1+3cdz0e7F+U1alheXJtMbtIPUXxYX7lMb0IbU/gRumbz1e2aXvS3L6vw3d5dkWR4EjG+uyBMll7cML93A94P+ZRiUVJYZ1oVp0KkakNUymamQZbsjaqbd/b4jOKmUXF4Z9It68K9KNWGj/mO4m/oz3mWSXp5psjXaWbXs30ly5jPvB5xJtamHsMoPSGy2oK4it63P4cH3aeHInp3lkc292J+DyJmlbfkN9O3eCPja0YBuvVoEMwuuBQSWuLADU3jKTbwjDaSyylt/N7zWPgl3FOh6o0Ln2mH2Dh36X9paKisv3vIoLy7dV7Mfd8yJqL5DWJjeCElnciXbH3dUITOF2YaeyP6u2Ka5vpOWKb3L5/gurawio5qLLfy/Jwds7JaQ3ND6rfceRiwtrmNaPbxK65tZUZdhp0tS8t1mS2KupurDUGJEoqSw9CPGTi8rUurcbfJaxejmWWoUZjQOB9JfvHDuihu7R0Xle75HoLS7VZYepLYhEwQAgBACAEAIAQAgBACAEARbe6uuRJHDrN38B5Z+IjKBA95qzBLwDV8v3ePnp4mI11U2Y7PMvegLPra/Wy0h58PDXwIkTFce2Lu3B2J8lpFDC0yZ15nMEjJfBbDvvFnQp7EDwHS956zctx92O5ffvZJI7FWcjbm2ElApYOxFivAA+1+EAVXvRQ3UTVGa5N9Xn4H4GIt1TytpHo/R692Ju3k90t6+PLv812kaRyCCDYg3B7REFPDyj104RnFxksp7mWLsOTMqpQmy0uNGswyYaixN+IPcRFtTqKccnzm+s5WtZ03pw7Vw/nMz1VBMlqWdGVQLliMgOZIyAjok28IhNpLLIFt7bhmkohIlceGMjiRy5Dx7r20tFSW1L3vIory7dV7Mfd8zigROIJOtzN1WZgzDr656SxzP7XZFJeXm37ENPP8ABeWVn1ftz18vyWHXbtoZYEvJ14n6X1v8yiuyWJD62kBDS5i9hU/58Y3hOUJbUXvNJwjOOzJbiCba2Q0huaHRvuPI/bF/bXUay7Tz91ayovmv5qaEicyMHRirKQQwNiCOIMSWlJYZGjJxeUXNuJvqtWBKnELUAdwmAcV5NzXxGWlDd2bpPaj7vkX1peKqtmXveZMogk4QAgBACAEAIAQAgBAGGrqBLRnbRRf+3jpAFeVE8szOxzJJP+coyEm9yIDtSs6Waz8NF+qNPx8Yqas9uTZ9G6OtFa28afHV/F6/buOzuDsX5TVriF5cq0x+Rseqvi3wUxtQhtzOHTF56tbPHvS3L6vuXmi7oszwBo7Zr+hlFvpHJe8/hmfCAIjs7ZsyoYnhfrOef3mMmDq7X3cRZBKAllza+eJbZi2nbGNdzNoycWpLVFPbTozKmFOGqnmp0/Dwiqq09iWD6N0feK6oKpx0fY+P3RIPR5vAKWowzGtJm2DEnJWHqt2DgTyN+Eb29TZnjmQ+mrL1ihtx96O/4rivqvyed/t8zVsZMokU6nuMwjif2eQ8TnYD2FnaKktqXveR8lvLt1Xsx93zIbE8gkx3a2AVHSupLAXAtfAOZ5H7Ipby82/Yhp5/gurKz2Pbnr5fks/dKapklQAGU9btvofu8IrWWZ3IwDl7a2Os4XGUwaHn2Hs+yAINW0nrS5i9jKf8+Mbxk4vajqaSipLZloQXbmx2km4zlk5Hl2GL61ulWWHqUN3aOi8r3TmyphUhlJVgQQQbEEaEEaGJbSawyGm08ouLcLfcVIEieQs8DI6CYBy5PzHHUchR3lm6ftw93yL2zvFVWzP3vMm8V5YCAEAIAQAgBACAEARfe+uzWSPrN9w+/wAoygQPeWtwS8A9Z8v3eP4eMR7mpsxwuJedA2fXXHWS0hv7+H37iIkxWnty7PR9sT5NSLiFpk3rvzFx1V8Ft4kxZW8NmG/Vngumbz1i5ez7sdy+r738sEmjuVJGd8XzlA3w9Ym37vxjKBx6vfNZShEMuWAMgOu3l/aOcqsI6smUOjrqv/tweOei8XuIxtLfNn9t/rtYeCj+0cJXa/tRc0PRub31ppdi3/N4+pHdobRecQXtle1hbXt1iJUqyqanobLo+jaJqnnfrl/xGpHMmmGasez6Ku+vo4l70dz+jPkXpN0V6jduUF7E967HxXc9Oxok24uyFnzMrNMGin6I9s8/u77Q6RqzitlLc+P0K/o6jCT228tcPqXNs3ZySUwDO/rEj1j+HZFKXRpbNoOhqJgX1GUMOyx08L/GMg7MYB8BgDnbZ2Ss9eTjRvuPZ9kAQWvpcOJJq2tfEG0t+HbG8G0046mkkmmpaFbVqoJjCWSUvkTyj01JzcFt6nmaqgpvY0MSOQQQSCCCCDYgjQg8DG7WdzOabTyi+txq6fOpEepFnuQDxZRozDgdfLhpHm7mNNVGqeh6a2lUdNOpqSCI53EAIAQAgBACAMVVPCIztoovAFd1M8uzO2pJJ/zlGTBAtrVnSzWb6Oi/VH45nxiqrT255Po3Rtp6rbxpvXV/F/bTuM+7tOrTlZwDLQhmBNgbaKTyJ+AMZo09qW/RHPpW7dvQex70ty59r7l88E7qd/LuoExc2UWli98xq2f2xOdamnjJ5CHRF3KDm4YSTe/dos6a/IsNWuLjQx1K0hnpToHelExCfzTXcA6yyLE9tjhPdc8Ij3KexlF50BUpxudmaW9YWef5KhAiuPbgmAN/Z+xKieLypExxriCkL7xsD3XjeNOUtERq97b0P9yaXn4Leb1Puy59dlXsAxH7gIkRtJP3mUtf0jox3UouXx3L6vyOLtOkeU2Bx3HgRzEem6NtLemusptt6PL+mh4Tpzpm8vP6VZRUU8rC+ryzFQ1jyZizJTFHU3BH+Zjs4xZzhGa2ZLcefhOUJbUXvLt3K3vStTC1knqOunMe0nNezUeRPn7q1lReVvR6C1uo1l2kniISz47AAk5AZnugDV2VOxylf2rnzJgDZmOFBZiAACSSbAAakngIJZ3IN4KX9IO9wqpnRycpSZY+Mz8E5Dx7Be2dmqa256+RRXl51j2IaeZDYsCuJhufuw0x1ZluxzVToB7TfcIqL281pw739C4srPH9SfcvqXNSSBLRUGigD+8VJbGaAEAIAQAgBACAIzvfXaSR9ZvuH3+UZQIFvJW4JWEes+X7vE/d4xHuamzDHMuugrPr7jbl7sN/fw+/cRCK09yIA9yXwsrcmB8iDGYvDTNKsNunKHNNeKLz3W2iHl9GT1kGXavDy08ouT5fpuZ2nQEEEAgixBzBB4ERgym08ogh9F8kzWbpXEom6y1ABUcsZvccsgbceMRPVI513Hov9R1lTUdhbXFvj243eZItmbpUcixSQhYfSfrt4Fr28LR2jRhHRFXX6Uu6+6c3jkty+R246kAj+39h47zJQ6/0l9rtH7X2xkEK2hQrNUo47jxB5jtjrRrSpS2onGtRjVjsyIJtLZ7yXwtx9UjRh2dvZHoKFeNWO1H/AKPPV6EqMtl/9k59H25E7pEqp+KUqHEi3Kux7eKp2HM92sK9vI7Lpw3k+ys5bSqT3FrxTFwR/eraQVeiU9ZvW7F5d5+zvjKB1dmy+jkoGywoL34ZXMYBVHpB31NQTTyDaQD1mH+oR/w+3WLyzs+r9uevl+Skvbzb9iGnmQWLErCWbo7tNNZXZbk5op/3NyEVV7eY/pw739C3srP/APSfcvqXHsrZyyUwjMn1m5n8OyKctzdgBACAEAIAQAgDHUTgis7aKCTAFd1U8zHZ21Y3/t4aRsYIFtis6WaWHqjJe4cfHMxU1qm3PJ9E6Ms/VbdQfvPe/i+HdoYKSkmTThlI8w8kUt52GUc0m9CbUqwpLNSSS7XglGzPR3WTLFwkkfttib3Vv8SI7xtpvXcVFfp60p7oZk+zcvF/Zks2Z6M6ZM5zvOPK/Rr5L1v5o7xtYrXeU1f0iuJ7qSUfm/nu+R62vQmlmq0rqrlgtwsLFc9fwMSkt2CglJyk5PVkg2PttJwCtZZnLgfq/hAwdaAEAIAQByNpbASa+O5U/SsNfwPbAGak2HJlkEIGYG4ZusQeYv6p7rRlSa0MOKep0YwZOHtnb6y7pLsz8+C/ieyMgj2x1WbUqJji5u5DHNsNr25659l422W1lLcauSTw2R70hb7dOTTU7fmRk7j/AFDyH7H292txZWex7c9fL8lPe3u37ENPMgMWRVkp3T3bacysy3v6inj+0eS/531d7ebP9OGvFlrZWe1/UnpwX1Lk2RsxZC2GbH1m5/2imLk34AQAgBACAEAIAQB4nSlcFWAIOoIvAEd2puikwFZcxpQbI5YrDjhuRY253jWaco4O9tVjSqxqSjtY347eHzMWzPR/RSrFkM085pxD3BZfhHKNtBdpY1+nLyrpLZXZu+evzJNIkKihUVVUaBQAB4COySWhUznKb2pPL7TJGTUQBr11Is1CjjI+YPMdsAQfaezXktZsx9FhofwPZGTBt0G8M2Xk3XX9rX3vxvDAO3TbzSW9bEh7RceYhgyb8vacltJqe8B8DGAZPlkv9InvD8YAwzdrSV1mp4HF8BAHOqt6JY9RWc+6PM5/CM4Bw6/bc2bkThX2Vy8zqYGCP7V2kshMTZk5KBxPfwESLe3lWlhHC4uI0Y7TILWVjzXLsczy4DkOyL+lSjTjsxPPVa0qk9qRrx1ORJd1d3GnMrMtwT1V9rtP7P292tbeXmx7ENfL8lnZWe37c9OHb+C5tjbKWQvNz6zfcOQikLs6MAIAQAgBACAEAIAQAgBACAEAIAQAgDxNlBgVYAg6gi8AR+v3XBzlNb9lsx4HUfGM5Bw6nZE5NZbW5jrD4QMGkwtrGQfIA+qt8hn3ZwBv02xpz6SyBzbq/bnGAdNt1WCE4wX4C1h3XPHthkyRmtowwaXMXsIOoP3GN6dSUJbUdTnUpxnHZloQTbGymkNzQ+q33HkY9BbXMa0e3kefubaVGXYdHdfd5p7KzKSpPVX2j/TEe8vOr9iGvl+SRZWe37c9PP8ABdGxdkrIXgXIzP3DkIpGy8OlGAIAQAgBACAEAIAQAgBACAEAIAQAgBACAEAIA8ugOoB7xAGP5KnsL7ogDKqgaC0AfYAQByNubGE4YlsJg4+12H8YAhU+gLkyWTESbYCOP+cY6QnKD2ovDNJQjNYksom+wtjrIXOxcjMjQD2R2Ro3k2SwdWMGRACAEAIAQAgBACAEAIAQAgBACAEAIAQAgBACAEAIAQAgBACAMXydcePCMVrYrZ2gD0Zq8x5xjJtsvkegYyan2AEAIAQAgBACAEAIAQAgCnd8t56kVs5ZU+YiIwUKrWF1UBv5sUV1arLbeGe46M6Ot3awlUgm2s71ze75HG+dFZ+szvfjn1s+ZO/TbT/HHwHzorP1md78OtnzH6baf44+A+dFZ+szvfh1s+Y/TbT/ABx8B86Kz9Zne/DrZ8x+m2n+OPgSv0bbTqairImT5jy0lsxDNcYiVC3Hix8I728pynvZT9OW1tQtlsQSbaWnDfn6HO3y3mqRWz1lT5iIjBQqtYXVRi/mxRrWqy22kyT0Z0dbu0hKpBNtZ3rm93ywcX50Vn6zO9+OXWz5k/8ATbT/ABx8B86Kz9Zne/DrZ8x+m2n+OPgPnRWfrM734dbPmP020/xx8B86Kz9Zne/DrZ8x+m2n+OPgPnRWfrM734dbPmP020/xx8Caei/aFRPnTmmzpjoiKAGa4xO2veAh96JNtKUpPLKHp+hb0KUFTgk23pyS/PyLAraxJKNMmsERcyxNh/c9kS3JJZZ5ulSnVmoQWWytdv8ApLdiVpECr+kcXY/VTRfG/cIhTum/dPVWfo7CK2rh5fJad7492PiQyu2xUTjebOmPfgXNvdHVHlEZzlLVl7StKFL/AG4Jd2/x1OeUHIeUaknLM9NUvLN5buh5o5T/AGkRlNrQ5zpwqbpxT+KT8yY7uekSdKYLUnpZfFrdde3LJx2HPt4RIp3Mo+9vRR3vQNGqnKh7MuXB/by7C2KeesxVdCGVgCpGhB0MT001lHjZwlCTjJYa3GSMmogBACAEAIAQAgDzNmBVLHQAk9wg9xmMXJpI/OdRUGY7TDq7M572JJ+2KdvO8+oQgqcVBaJJeG4xxg2BMDJ56Qcx5xjKM7L5DpBzHnDKGy+RZ3oikhZNRPOhYLfsRcR/3/CJ1olhyPJekc3KrTorlnxePoVtUVXSO0w6uzOc+LEk/bENvLyeqhT6uKguCS8NxjBjBtg+wMCABMDJ8xDnAYZbHotlrKoZk9yFVndix0CIAL+YaJ9thQcmeN6flKrdxpRWWkl3vf8AYg29+8r1s2+Ykqfzaf8AJhxc/AG3O8WrVdR9h6Do3o6FnTxrJ6v6Ls89fhwY5FifUUkgAEkmwAFyTyAGpgYbSWWbtdseokqHmyZiKcgWUgX5X4HvjdwlHe0cKV3Qqy2ac032M0Y0JAgC2vRLWl6V5Z/0phC/VYBre8WifayzHB4z0ioqFxGa/uW/4rd5YJxEo8+IAQAgBACAEAIA4W/NZ0VBUNexKYB3uQv/ACjlXlimyx6JpdbeU1258N/0KKirPoQgCSej+tkyavpahwirLbCSCeuSo0AP0cUdqEoxnmRVdMUa1a26uistteCz9cFlfPXZ/wCnX+G/9MTevp8zyv6PffsfivuPnrs/9Ov8N/6YdfT5mf0e+/Y/Ffc7tPMSZLDLZkdQRlkVYciOIPGOqaaK6cZ05uMtzT+aMX/ipH6GV/DX8IxsR5G/rNb978WQL0spKly5EtERWZ2YlVCnCq2tkNLuPKIl1hJJHovR11KlSc5SbSSW983+CtohnqhAFo+irZKNTTJsxFbHMIXEobqqAMrj2i0TrWC2W2eR9ILqca8YQk1hcHxf4wTX/wAVI/Qyv4a/hEnYjyKH1mt+9+LIP6U9piVKl0koBQ93cKLDADkLD2nuf3TziLdSwlBHoPR+3dWpK5nvxuWef4XmVjEI9YIAsr0TbFFnq2FzcpL7APWYdpJw37Dzibaw/uZ5X0iu3mNvF7tX9F9fDkTDe+jadRz5aLjdksq5ZtcW1yyOfhEiqswaRSdG1Y0rqE5PCT3/AAKj+Zlf+rP7yf1xX9TU/b5HtP1ey/yLwf2HzMr/ANWf3k/rh1NT9vkP1ey/yLwf2LB9GWxp1NKndOhRncWBIOQUZ9Ukak+US7aEop7SPNdO3dK4qQ6qWUl28+0mcSSiEAIAQAgBACAEAQL0vVdqeVKB9eZc9qop/wCTL5RFu37KR6P0bpZrzqcljvb+yZVUQD2AgBACAPUqSXZUX1nIUd7Gw+JjOM7jEpqCcnot/gfoyRKCKqjRQAO4C0W6WFg+Xzk5ScnxMkZNSn/StWY60JwlS1H7zEsfgUivupZng9v6PUti1c/3N+C3eeSGxGLwQBe25FH0VDTraxKBz3uS5/3RaUY4po+edK1etvKku3Hhu+h3I6leUdv/AFnSV888EKyx3Kov/MW84rK7zUZ9B6HpdXZw7d/i/tgj0cSyBMAXzudRdDRU6WscAY/WfrN8WMWtGOzBI+ddJ1utu6k+3Hcty8jsx0IIgBACAEAIAQAgBACAEAIAqP0s1eKrSXwlyh7zkk/BUivunmeD2no7S2baU/3S+SX3bITEYvxAEs2d6PaudKSarSArqGAZ3BswuLgSyAbdsd4205LKx/O4pq3TtrSqSpyUsp43JY3f+xs/kxrPbp/4j/8AVG3qtTs/nccv9RWnKfgv/o6G7/o8qJVTJmzWkFEcMQrOTdc1sDLA9a3GNqdtNSTeP53Ea86eoVaE6dNSy1jelx14vgWbE48mIAoDeer6WsqJnAzGA7l6o+CiKmo8zbPpFhS6q1pw/wDFfPf9TmRoSzLTU5mOksauyoO9mA++MpZeDWdRU4Ob4JvwWT9Fy0CgAaAADuEXB8vbbeWeoGD877WmYp85jxmzT5u0VEvefxPptvHZowX/AIx8kasanY9yJWNlT2mVfeIH3xlLLwazlsRcuSb8D9HKtgANBFwfL28vJF9ub909LOaS6zWZQLlFUgXF7ZuDexB04xwncRg8MtrToW4uaSqxcUnzzw+CZoflQpf0VR7qf9ka+tQ5Mk/6buf3Q8X/APJ7k+kymZlUSqgliFHVTUkAf6nMwV1B8GYl6O3MYuTlDC36vh/6k1iSUAgBACAEAIAQAgBAFCb31fS1tQ/DpCo7ksn/ABiqqyzNs+jdG0uqtKcezPjv+pyI5k09SpJdgi+sxCjvY2HxMMZ3GJTUE5PRb/A/RkiUEVUGigAdwFouEsLB8vnJyk5PiZIyaiAEAam16zoZE2b7CO3kpMazlsxbO1tS62tGnzaXiz87rFQfTmfYGCRej6k6Svk8kxOf3VNv5isdqCzURWdM1ersp9uF4v7ZLwizPn4gCgN5qQyquoQ8JrkdzHEPgwipqLE2j6TY1VVtqc1+1fLc/mjmRoSj6rEEEGxBBB5EaQDSawyzPypJ0X/536W3tDBi774reETfW1jTeeU/01LrP9xbPfnHl8yuKypabMaY5u7sWY9p+wRDbbeWeop0404KEFhJYRhjBuS/0abEM+qE1h+bkda/OZ9EeHrdlhziRbw2pZ5FL07eKjb9Wvenu7uL+niXHFieGEAIAQAgBACAEAa+0KoSpUyYdERmP7oJ+6MSeE2dKNN1akYLi0vE/OuInM5k5k8ydYpz6fhLchAHe3EpOlr5A4Kxc/uAkfzBY60Fmoiu6Wq9XZ1HzWPHd5ZL0i0PnogBACAIp6Tazo6BxxmMiDxOI/yq0cLmWKZc9A0tu8T/AGpv6L5tFMRWnuhAFg+h+jvNnziPVRUB+sbt/sXziXaR3tnmvSSrinCnzbfhuXmy0YnHkRAEC9JO6rTrVMhS0xRZ0GrINCBxYZ5cR3AGLcUXL2ono+g+k40f6FV4i9Hyfb2P5d5VUQD2AgBACAO9uzunPrGBUFJXGawyt+yPpnuy5mOtOjKemhXX/SdG0WG8y5ffkvmTuTtE0d5FOksSpeOwbFiYoHLl39VWbAxBPCxsdBKUtj2Y6HnZUFd/1a0m5SxpjCzjCS1aWV+NXN5b3APMA+cSigaw8HqBgQAgBACAEAIA19oUaTpbypgJRxZgCRcHUXGcYlFSWGdKNWVKaqQ1W9Ed/J5Qfom/jTP6o4erU+XzZafr17+5f8Y/Yfk8oP0Tfxpn9UPVqfL5sfr17+5f8Y/Y3tjbp0tLM6WShV8JW5dmyJBOTE8hG8KMIPKI910pc3MNirLKznRLyR3I6leIAQAgDm7c2HJq1VJ6llU4gAzLna1+qRwJjSdOM1iRKtL2taycqTw3u0T8zj/k8oP0Tfxpn9UcvVqfL5snfr17+5f8Y/Yfk8oP0Tfxpn9UPVqfL5sfr17+5f8AGP2OxsTYcmkRkkKVDNiN2LXNgNWJOgEdYU4wWIkG6vK11JSqvLSxol5HSjciiAEAcPbW6VLUktMlWc/TQ4G8SMm8QY5TownvaLC16UubZbMJbuT3r8dxG53otk36s+aB2hW+wCOLtI8y0j6S1ce1CPzX3Pkv0WSr9aomkdiqPtBh6ouZmXpLV4U14v8AB3Nmbi0Ukhui6RhxmnH/AC+rfwjrG3hHgV9fpq8rLG1hdm756/MkgFshHYqtTSqNkSXYu0sEkqTrZitsJZb2ciwsSDawjVwi3kkQuq0I7MZbvLOuHqs9hvRsRxACAEAIAQAgBACAEAIAQAgBACAEAIAQAgBACAEAIAQAgBACAEAIAQAgBACAEARDePfGZIqhSyKbp3KBsnsbnEbWCnRQDftibQtIzp9ZKWFkhVrqUKnVxjl4PlDvVVEuZ9C0mWkuY7Ozn6Ck2F1GZOUJ21LcoTy20jMbipvc4YSWTD8+2Gz/AJa0kAmb0aJ0nrcziw5aPlb6MbepLruqT4Z0NfXP6PWtccamCp34q5UvpZuzmWVldul4Np9DLUa842jZ0pPZjU3/AA/JpK8qwjtSp7vidPa++suVIp5kuW016m3RS9Dwvc52ILAWF7nzjlTs5SnKMnhR1Z2qXcYwjJLLlojUp98p8ufKk1tL0AnGyOHDC5IAvbLUi+eVxlG7tISg5UpZx2Giupxmo1I4yYtvb71NMzlqFuiVyqzGcqGzNj6nG14zRs6dRLE9/IxWvKlPOYbueTNs7e+qezTKFpcsqCHLmxLWCC5T6TMovwBJ4RrO1pLcp5fw8eJtC5qS3uGF8fA6ewd4HnTOjdALhsLDIXUIStiTfKYpDd+Qyvyq0FGOU/5v+x1p1nKWGjjbd34qaZnLULdErlVmM5UNmbH1ONrx3o2dOolie/kcK15Up5zDdzOhu7vJVVExRMomkymUt0hckWtcWuovfKOda3pU4txnl8jpRr1JvfDC5koRwcwQe43iG1gl5DOBa5AvpnDAycPfLeL5DIE3BjLOEC4sOZDHWx4KYkW1Drp7OcEe5r9TDaxk7UmZcC9g1hiAN7G0cGsHdM9swAJJsBmSeAjBkgz79TpzutDSNPRDYzCcIPcLeVzfsiw9ShBJ1Z4b4ED1yU21ShlLidTdvfBKmVOdkMqZIBM1Cb2ABzBsPZIIIuCI5V7R05JJ5T0OtC6VSLbWGtTa3S28aunE50ErEzBVx4rhcr3IHG4t2RpcUVSnsp5N7et1sNprB22NszEc7hGBFwQR2QBC037vTVVT0IwSZglp1/8A7CWtf1erkQeMT3Zf1Iwzvaz8CD657Ep43J4+JKdm1hmSJc1wELorEXvhxAG1za+sQ5x2ZuK34JcJZipPcbd40Nz4XAtmM9M9YYGT6zAC5yEAAYA+FwCASLnQXhgZPUAVTSU9TVbUrJ1JNSU0s4MTKGFh1LAFSM+jOcXEpU6VvCNRZzv/AJ4lPGNSrcTlTeMbv54HX3peqp9mTxVz1mzJjKiFVCgKSLjJRc2Dxxt1SqXEerjhLed67qU7eXWSy3uOBvNSN8k2ZQoOvMGMg5Wd7Wv2XmP5RIoTXW1ar0X0/wCiPcQfVUqS1f8APqbe+E2vVZUmseUJE6YqN8nGdgQbdceOXLONLZUG3KmnlLib3DrpKNTGG8bjsbb2NST3lUMqc0mppVBlkKxstlOuQY+qbg3Bv2xwpVatNOrJZjLU7VaVKo1Si8SjoYNn7UrKevlUdY0uoWYLo4UYl9ax0HFc7g9+UbTp0qlF1aaawawqVYVlSqYeT76WWMz5JSjWbNv9iD/2Hyh0d7O3U5L+eQ6Q9rYp83/PMnc2lRkMtlBQrhKnS1rWivUmntLUsXFNYZq0Gx5UlsaAlsIXEzs5Ci2QLE2GQ7ThF72EbTqyksM0hSjF5RDvSwxmfJKUazZt/sQf+w+UTujls7dTkv55EHpD2tinzZ89IU+Y9RTUMtXZGXG8tHCGYBfq4myAARteY5CM2UYqEqstfHAvJSc40lo+7Jo7LoptJVibJpmp5KyphnSmqUmYsKOwNsZbUL3ecb1Jxq0tmUtp5WHhrj8DWFOVKptRjhYeVnJ83f3ek1tJMrK2YTMmF7TWcqJQBsMrgWDXNjlawyjNavOjVVKktyxu5mKNCNam6lV73nfyPO8NGZh2bQCoM4Es3TDUpi6pBub4VDgG/CFGeyqlXZx2GK0HJ06W1ntM9NseXI23Jl02JQJRebdyxJIe9yc87p4mNZVZTtG5893y/JsqShdpQ5byXb9sw2fU4dejI/dJAb+UmIVpjro55ky6z1MscjU9HJlrs6UVIAs5mG9rNiOLEeFu3gBG97tOu8mllsqgsHH23tqkfZ9ZPpZYUuRKd+iCF2ci+erZMTnzjvSo1VWhCo9N+ucYONWtSdCcqa7NOZHN5N25VPs2mmnGalyljiPVxKzlQugAPLO5vxiVQuJVK8o/2rP2Ita3jToRl/duJHvL0U+fKpWWoqpkmWDMky2VEJsOtMdiDfNdDx7TEWhtQg6ixFN7m9e4l1tmc1TeZNLRfU5G69R0Ezac2WhkS5Uojoek6QLN0HW0JxI3ditHevHbjSi3lt64xuI9CWxKpJLCS0zneaEylI2ZQ0wyaqqC57r4B4WZD4R0Uv8A+ic/2r8/c5uP9CEOMmdGtR6yvqFanmVMmmPRpJWcJSra4DG5BJOFjl9gEcotUaMWpKLlvzjJ1knWrSTi2o7sZwY0M6loK9XUpJYoslDNSbh6RmDrdGNurbW2nfGfYq1qbTy+O5rTQe3So1E9OG/Oprbzbty6fZ1NM67VLmWAcR6oZWbCF0ABsMs7m8b0LiVSvJf2rJpXt406EX/duO7tWQazacuhnu3QyZSsy3t0j4QSbjU9YdwVrWvEenLqbd1Yre34HeoutrqlJ7kvE5siml0+0p5kXaVRSJsxELFgr4BdQSTlic+N+UdXKVShHa1k0vmclGNOvLZ0imzQodlTKmmeomUs2fNm4ytSalECkEqLIWGQYaHwtlHSdWNOooRkklww2aU6cqtNzcW2878nTpp+21RVCggKACZkpiQBkSekzPbHKSs28/R/Y6J3qWMfNfcnm727sqk6Toy7GY2Ji5BN8+QHM+cVtavKrja4FjRoRpZxxPu8u70qtlrLms4VWxDAQM7EZ3B4EwoV5UXtRFahGssSPNVu3JmVUqqYvjlKFRQRgAGK2Vr36x48BGY3Eo03TWjMSoRlUVR6o9bf3flVfRdIXHRNiXCQM8tbg30jFGvKlnZ4matGNTGeBrbxboSKt1msXlzVFhMlthNhpe4Iyuc9Y3o3U6S2VhrkzWtbQqvae59h42DubIppvTYpk2doHmtiIuLG1gOGV8zGa13OpHZ3Jdhilawpy2t7fabe0N3JU6plVLl8coDAoIw5Em5Fr3uefARpCvKFN01ozedCMqim9UdiOB2EAcfaG7sqdUyqpy+OUBgUEYciTci173PPgI7wryhTdNaM4zoRlUU3qjzvFuzKq8DOXSZL9SZLbCwv22PLwhRuJUspYafBmK1vGrhvc1yMew905FMzzLvNmzBZpk1sbFeWmmQ8ozVuZ1ElolwRilbQptvVvmcwejmmuVEyoEktiMnpfzZPda/je/bHb1+prhZ543nL1Cnpl45Z3HYXdqSKmXUjEGlyxLRQQEVACBZbX0Y8eMcPWJ9W4cG8nb1eG2p8lg90278pKuZWAuZsxcJuRhA6mgtl6i8YxKvJ01T4IzGhFVHU4s6c2WGUqwBUggg5gg6gjlHJNp5R1aysMhc30ZUpY4Zk9EJuZauMPxUnzvE5dI1Mb0m+ZBfR9Pg2lyydev3Qp5tMlLZklIwYBGsSbMOsSDf1ie+OMLqpGo6mrZ3nawlBU9EjZ2zu9KqWkmYXAksGVVIAJBX1rg3HVtw1MaUq8qaljibVKMajWeBpbQ3OlTKhqlZs+TMYAP0UzBiAAGeVxko0PC+sdIXcow2Gk12o5ztYyntptPsZ5kbkU6SJ0hWmhJzKXOIFuqbgA4dO+8Zd5Uc1N4ygrSCg4LOGbJ3Vk46Z7v8A/FULLW4tkNWyuTkOWkaeszxJfu1N/V4Zi/26GttXcqTOnNPWbPkO4s5kzMIbvFjyjendzhFQaTS5o0qWkZSck2m+TE7calNMtKMay1fpDhYYmexF2JBvkezQQV5UVTrOOMB2dNw6vhqb+2d3pVS0hphcdA2JVUgAm6nrAg3HVA4amOVKvKmpJcTpUoRqNN8CEb9VEpau9ZTuAF/MzqeYA7DkwJyAJYX15ZRYWkZul/Tl8U1uIN1KEamakfg0zp+jfd8ok+dNlhVqMll4sdpXWyJzvfFbPPq9scb6vlxjF+7x7TpZUNlSlJa8Ow2vydU/q9LUdDixdD0v5u/da/je/bGvr9TXCzzxvN/UaemXjlncS2TIVFCqoCqAAALAACwA7LRCbbeWTEklhH//2Q==">
            <a:extLst>
              <a:ext uri="{FF2B5EF4-FFF2-40B4-BE49-F238E27FC236}">
                <a16:creationId xmlns:a16="http://schemas.microsoft.com/office/drawing/2014/main" id="{30A43D59-0BF6-4BF9-A749-0FFD00E03BAF}"/>
              </a:ext>
            </a:extLst>
          </p:cNvPr>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endParaRPr lang="en-US" altLang="en-US" sz="1800">
              <a:solidFill>
                <a:srgbClr val="000000"/>
              </a:solidFill>
              <a:cs typeface="Arial" panose="020B0604020202020204" pitchFamily="34" charset="0"/>
            </a:endParaRPr>
          </a:p>
        </p:txBody>
      </p:sp>
      <p:sp>
        <p:nvSpPr>
          <p:cNvPr id="8200" name="AutoShape 11" descr="data:image/jpeg;base64,/9j/4AAQSkZJRgABAQAAAQABAAD/2wCEAAkGBxQSEhQUEhQVFBUWGRgXGBYXGBgWGBgYFBQcGBUbFxkYHCogGh0lGxQXITEhJSkrLi4uGB8zODMtNygtLisBCgoKDg0OGxAQGywkHyQsLDQtLCwsNCwwLywsLCwtLC8sLCwsLCwsLDQsNCwsLCwsLCwsLCwsLCwsLCwsLCwsLP/AABEIAJUBUgMBIgACEQEDEQH/xAAcAAEAAgIDAQAAAAAAAAAAAAAABgcEBQECAwj/xABPEAACAQMBBAYFBgkICQUBAAABAgMABBEFBhIhMQcTQVFhgRQiMnGhNEJSkbGyIzNyc3SCkrPBJDVDYpPR0vAVVGN1orTC4fEIFjZFUxf/xAAaAQEAAwEBAQAAAAAAAAAAAAAAAQIDBAUG/8QALhEAAgIBAwIFAgUFAAAAAAAAAAECAxEEEiExQQUTMlFxNGEUkaHB0SIzQ3KB/9oADAMBAAIRAxEAPwC6qUpUAUpSgFKUoBSlKAUpSgFKUoBSlKAUpSgFKUoBSlKAUpSgFKUoBSlKAUpSgFK1G0W01rYpv3Uyxg+yvN2x9FRxNQu46RLy4H8gsGVeya7PVr79xTkj3GgLLpiqYvdW1CT5RqkUHelqmT+0fWFah4oMkyXupTk9vXFR/A1OAX9ilUVoGvehX1qYZ7poJ36maK4frAC/CNkOeHrGr1qAKUpQClKUApSlAKUpQClKUApSlAKUrznmVFZ3YKqgszE4AAGSSe6gPSmKr+XaO7v8tZFbO05C6kTfmlGeJhibgF7mb6qwZdmIJPlE15dE8zJO6A+5IyAK5rdZTU8SZGSz8VxiqqXYbTwcrbOp71nnB+vfrrqdpJZwTT2l5dxGKNnEcji4ibcUndIlBIBxjIPCsoeI0TeExktelYGz9201rbSvjfkhikbAwN541ZsDsGTWfXcSKUpQClKUApSlAKUpQClKUApSlAKUpQClKUAoKUoCh7KXfN3fzgTXS3DxDrOKwqjYUIvYAD/njWFealLKfwjs3hnA+ocK3utWHUajqNryW5QXkQx87P4TH6wP1VFc1YHbNM11zXBNAYGvuRCWHNGRh7w4/vr6dtpd9Eb6Sq37Qz/Gvm/cjf1ZcmM8GCkBseB7+Vb2wuGiH8k1W7hPYs4EyDHIcRjFQC+Kgm3e2ckcosdPCveOMu54pbp9J+wtjkPd3gHQNtvq0ULD0eC7LDdjuLduAZuCtJH3ccnkPHFRm6X0VHhD9ZcSnfup+Zdzx3AfojJ+vxNMA3lld6jGd+11MXjr7cEyqFfv3TnK+HZ41OdjNt4r4tE6m3u4/wAZbvz4c2Q/PXP8O8E0tDMUYMpKsORHAipACt/uEN1F9D60M68Mlew9448V9+O0UBelKh+wG2BvA9vcr1V7BwlTkHHZJH3qe7sz3EVMKgClKUApSlAKUpQCoN0gy+kT2un5Ijk3p7nBwTBBjCe53IB91Tmq91A51e7J+ZaW6jwEkrM2P2RWOos8uqUl2QOdb1VIImlcYRAAqKOfYiIO8nAFeenbH3d2gkvbmS1DcRbWpCFVPECWUglmxzxwrC1iES3mmRN7LXXWEdhMETSKD3jI5VaVef4bp4Sh5s1lt9yEQk9GNr2TXwP0hdPmtZrfR7d9RLHa37yq6MhjuwH4MMHdlQAg8e4ip9qmqQ2ydZcSJEmQN5zgZPIZrT/+/dN/163/ALQV6bqg+qX5EmNPrX+jLOxikhkmmZIrdY4d05kjhG96zEDd9U8fhWG+0mqNxSxt4h2ddc5bzEakfGuvSDI7nTZ7aJ7oLMZQIcHeRoG3WDHgAd4cTWhub6/X8ZBZ2vhc3i7+OzIQVjfO9NKqKfyyDfJtFqq+1Z2cnhHcsp8t9cZ862GkbbxSSrBcRS2c7ewkwG7If9lKpKv7uBqBzbVSwjfmFlLECN9ra6V3QH53VsAWA7hxqQ61Yrc27xNyYZU9qOBlHTuYHBzXHLW3UySvjw+6GSSbc67LZW6yQokkjSxxBXJC5lbdBJXj21GdS201CzCy3cFmIBIiStFJI7orvulgpHHFYmraq11ounzScXa4tQ572jn3GPmVzW6u3VSzPu7qkuS2N0bh3snPdjPlW2s1boccLKYbOW2xvJ+NnYER/Nlu5OoDdxWMAtjt44rz/wDeF7AN+7skeIe29pL1rIPpGNwCQO3BrVW2pX16DLZWgkh+bNPJ1PW/mkxnHcT31laFqXpEKShTGTvBlJyVdGKuMjnhgeNYXa3UVJTlDERk2c/SHFIdzT4ZL58ZLR4SFMgECSV8AHjyGTwNeB2h1UHJtLIj6AuW3/2im78K1lzq5jZbOyt+umA3upj3Yo41Y535XxhQc5xzNcW17cx3ItryBIneMyxtHJ1iMqMA4OQCGGQatPWXuHmQh/T9xkl+zO1KXZeNkeC4ix1kEmN4A8mUjg6H6QrY61q8NpE01xII415k9p7AoHFie4VXmrSGG70+5XgROLd/GK4BG6e8BsEVlXEnpmpTyyDehsWENuh4qZ2QNNIR3rkKP766a9ZGVHnMZNgdsL2b1rXTysfY93KIC3cRGoZgPfivNdo9VXi9nZy/1Yrkq3lvrgnzFa/VNVmadba2jE9wymRt9+rjijBxvO3ieAA414zXl3bSxJewxBJm6tJoJC6iQglVdWAYZwePKub8VqZQ8yMFt/UZJls3tXFds0RWSC4QZe3mG7IB9JccHX+sPDlW/qqNsWaKNL2P8dZssintMZYLMhP0ShPDwq1YpAyhhyYAj3EZFdel1Kvr3Lj3CO1MVj6heJBFJLId1I1Z2PcFGT9lUo95Nej0y7vbm0EzH0eKF2UJED6uQud4kcyf411El51h6vqkVrC887hI0GWY/AAdpPIAc6q3TtW1SAb1tdxajGP6OUBJMdwcHn+VWBrOpS6jJ6Rfwtb2trjq7VjnrbjGSzHA3l44HZj9amAcajrb3t1DqMy+j28IdbePGZ51ccS/YFP8fOohqGoxxZz4kKOJx2Z7vfXntPtA7OeOZG4ADiEB9kKPsHnUq2K6MAcT6iCWPrC3J5dxmIPE8vVHn3VnbdGpZkCG6et7enFrCzDlvKMKPypG9UVI7PorvpOM08Mfhl5W8+AHxq4YYlRQqKFUcAqgAAeAHAV3rzJ6+b9PBBU46IpRyvU/sT/jrEuujnUIsmN4JwOxWaNj5MN341cdKotbau4KFj1O4spQsqy28nc4wG78H2XFd1n38nOSeJzzye+rvv7GOdDHMiyIeasMjy7j4iqm2y2FeyBntC0luOLxnjJCO8Hm6d/aPjXbRrYzeJcMk1Wa5SQqQVJBByCOYI5EVh2d2HGRz/zxFe+a7gSS/u3ljS/tiEvbPi2P6SP5wYDmpGeH5Q7quXZrW4722iuYvZkXOO1WHBlPiCCK+eodT9H3nzgFWRs8iGGMeJ5Ee6rQ6DLCeKylaVSkUsvWQI3tBCuGOOxSQMD3ntqGCyKUpUAUpSgFKUoBVe66vV6w2eVxaLu/lW0uWHv3XzVhVE+kPRZJoori2XeubRjIi8usRhiaPP8AWXl4gVlfX5lcoe6BFtqZTCbS6HK1uI5JPzTZSU+QbNWnFIGAZSCrAEEcQQRkEeGKrrTr+G7h3kw6OCrowBxkYdJFPI9hBrysLW8sxu2FzGYuy3uw7onhFKh3lXuU8q8rw/VRri6bOGmVTNz0qKDbW4IyDeWuQeR/CitNtiq+hXmI4h+Bm4hFBHqHkcVxqy6le9SlwLCKKOaKZmjeVnPVOGwoIxxx21ztgf5FefmZvuGra29OyvZLvzj5RLOi6lNPFZWEEjQItlbzXU6cHCPEqpFGfms2Cd7sFcNpOm2i77QW6DPGW4IdmJ5ktIcknwrC2bPV3G43Az2FhLH/AFlih3HAPbg4OPGsvWdLkkntp4kgmMHWZguMiNusAG8DggOMcMip1d0nqFU5bY+4ZjvqmkycG/0e3gVjH21InbOSMYxwxyxjhitJrGmXV6jQywadZwsMOyDrp8Z49Wd1VU+NbyQAZC8gMD3AYri10Ix2qM3L5IZE4P8A4/p/6ZF/zrVutrvkl3+al+61aWD/AOP6f+mRf861bra75Jd/mpfutXZ4l66vn+CWTTZH5FZ/mIf3S1AtjvkzfpN3+/NT3ZH5FZ/mIf3S1AtjvkzfpN3+/NdHin07+UGZ/R7/ADpq/wCTY/uHr22x/nWx/Rrv/ory6Pv501b8mx/cPXrtj/Otj+jXf/RV19Gv9f2HY0+1vs2v6Za/vRXrswfVuu/068z/AGvD4Yry2t9m1/TLX96KyLxfQ9TnhfhFeMLi3bsMgULcR5zzyFYDxrza4OWglj3/AII7HjqujafLIXuo4nkwBl5ShAA4DdDivK00LSYnWRIbdXQhlPXtwKnIPF++uuubLiacXMa27ShNwx3MfWQyKDkZx6yMOW8OyiaM+MHRtKY/SEuB9RjzV9NHfWsXY+wG2moRGxusSxkmJgAHUkk8BgA+NWfpKFYIQeYjQHyQVTmtabJCiyPYaPGnWRIVSNpZCJJAnAnCjn3VdxGK9DRURqg1GWeSUV/0xXbG3gsoz695MsZxzES+tIfs+NV9tNcBpiicEiAiUdgCDB+P2VJtq73rNZlcnKafa8u6WXLfWVOP1RUCZySSeZ4n3nnXaiTvHKVIZSVI5EHBrnaDX5GjBlbe3eC9mWPacc+HwFeWa1kto13dwWy/PdU928cufJaN4WWCadEmye9/L7gZJJ6hW9/rSnz4L9fdVrV521usaJHGAqIoVQOxVGB8BS5uFjRnc4VQWJ7gK+fusds8kHS9u0hQvKwRR2n7B3nwFQDW+lmCIlYU38drH+A/iRVc7dbZyX0pwSsQyFUHs/79p7fdUSr0KdDFLMyuG/sWuvTI+eMK49x/x1JdA6UrWchZQYmPbzXz7R8aqno50q3ur6OG63txlfAB3d5wuVBI4gcDy7hXlt1s96BeSQjO5weMniSjcs+III8qvLT0uWzGHgbfZn0tFIGAZSGUjIIOQR4EVy2MHexu4Oc8sY9bPhivnnY7pBnsQUP4SM8d1snB8OIx9dbHabpSmuYmijURq3AlQQSPE7xPlw865XobFLC6e4y/Yh9tdCOVgh9TeO77s8PrFb66vgkfWYJ5cPE99Q7NSPT1MkJzybI88f5Neui5cewvRaAUudRKyvwaOBTmJMjILH57cvD31atQ3oj1Y3Ol25Y5eLMLcc/ijhc/q7tTKoApSlAKUpQClKiHSXrc9pBbG2ZUea6igLMu+AsiSEnGe9VoCX0qo5dptQAOL+3JAOB6KRkjkM73DjVg7Ga8L6zhuMYZhiRfoyId2QftA48CKhST6FYzjLozW6/sLHNK1xaytZ3Le06AMkmOXWxH1W9/A1pX0nV4uHV2lyPpLI0DH3qwIH11Y9dZZAoLMcKoJJPIADJP1VlbpqrfXFMsVuINWP8A9fCPE3akfBc1zJshqV2jR3M1vaxON11hUzOytwZd98AZHDIFayPbG/nHXpcw28UrOYY3t99uqDEIzHeHEgZ8633R9tFc3F1cw3E0cyxxxurJF1XF2YEEZP0RWUNHp4yzGKyUUot4T5NxrGxUM9vbwh3jktVVYJ1x1ibiBBnsYEDivI1Hn0TV4uA9DugOTlngY+9cFc+41Y9K2tort9ayXK4TQ9Xl4H0S0Ha4LXDj3LgL9ddW0HVoCY09HvU+bM7ejvg/NdQCCR3irJpWX4LT4xsQwVudkbtdHtrVVjNxDMspUvhDu3DSY38dxFY2q6Rq88UsZtLVetV1yLgnG+CM43ePOsnavaO8S/mhhuIoIoo4X9eHrSTLvA8cj6NY+zu1d42oWtvLcxTxzCbeCwdUR1ce8OJY8yfhWllVVjW5Za6Fd8c7c8lhbP2rQ21vE+N6OKNGwcjeRADg9vEVXen6FqturxpbWzp1s0is05UkSyFxkBeHOrSpV7KoWR2zWUWIRsDoV3Dc31xdxxxm4FuFWN+sA6hGVsnA71PnXO22jXkl3bXFpHFL1UU0bLJJ1f43dwRwOfZNTalPLjt2Y4xgFW3mz+qXDQLLb28aJPDKzLPvHEUgY4BXjwzVg7QaHDexGG4TeUkEEHDKw5MjDirDvFbGlRVVCqO2CwgV3JsnqUHCC5hukHIXKmOUDsBkjyG95FeXoOr/AOqWnv8ASGx92rJpWMtFp5PLghgrO52S1K6CpO1pBGHjc7hklc9W4cAE4A4irNNcUrauqFa2wWEChJLoumrTHnLfPF+pGRuj9k1H81INq9NnsDdwvbyvBNctcxTxqXQB+avj2SAB9VRGPU4m+eB4HgfjWwM3NZHRsm/qhbtSKVx4ZZYx8GrBEgPI591bLovONRlHfbvjymQ/YDXLrG1RNr2DLhS8PaM/CoT0ya11diI0JBmcKfyUG8fjipbVbdNkR6m1bsDyA+9lUj7prwNBNyvjFlCpa4pSvqC57Wly0bq6EqykMpHAgjlW7nN5q1xvKjzSYC8BkADlvMeCjj24rG2Ve2E6+mIXi7gxXj2ZxzHhkVfmi6rbdWq2zxInYi7qf8NcOr1XkvKg39+xVtJkI2c6HOTX0uP9lFxP60h4eQB99SD/APken/7f+0H+GpPJe4GTIAPFgK6xXAkG8rB1PIg5BwcHB99eTPxG188jcRZ+inTRzM39oD/01BrvS0t5b2CPeKRSApvcTusoIyfdVyVV+vDN1qbdgES+YjFdfhuqsttak+MBM8dh9vJtLSWNbZZ0kkMgzJuFSQAQOB7qnen9NtsSBcW08HewxKo+rB+FU8WrrvV7JY+p9E1mC8iE1tIssZ7Rnge5geKnjyPGs+qL6A7xlvrqAfi3g60jsDpIi5x4iQ/VV6VAFKUoBUB6YfxNh/vG2+5LU+qA9MP4mw/3hbfclo+hEuhAn5n3n7a3/Rbqvo97LascR3Q62LuEsY/CqPylw36tRXWbrqo3k+iyk+7rAG+BNL9mULNCfwkLLNGR27nEj3MuR51y1vDyeTp5OE1Ls+D6GqE9KeoH0eOzjOJL1urJHNYV9adv2fV/WqU6JqaXVvFPGfUlRXHhkcQfEHI8qqfWdU9Jurq7B9Rc2dv3bqHM7j3twz4V0yeFk9SyeyLka+9kBb1BhFARB2BUGF/z41vuiX5fe/mYPvvURsJ+s65geCSCIeSZY/WceVS7ol+X3v5mD771hX6jz9Mmrnn2JvrW2tjaMUnuUEg5xrmSTPcUQEjzrVHpNtPmxXjDvFtJj4ioBrutpbahqPrhZHuEwAu+5XqByABOM14HWbluIhvmHeIJcfZWrk08JHZO2UXhRbLLt+kvT2YK8rwE8uvikiH7TLj41LYJldQyMGUjIZSCCPAiqHg11nLRlmyPaimQg4Pekg5VtNitY9CvYY09S2un6togTuJMwykkYPs7xG6VHD+ERsy8MrDUKUtrWGZG2v8AOV7+ZtPvPWj0fUorbUrKad1jjUXG87chmIAcu8mt5tr/ADle/mbT7z1oDexwHrX6vKghWcA7uSM7ue3gOVUk8WZOe2e3UJlkt0nWR/FrdSj6SW0pHkSBWZpfSBYzyCLrWikbkk6NCSe4FwAT51VZ2hmcb4S8ZOe+sEm5jvyF5V2a9FxFhyJonHJ+II7wTxU+IwRVnY11RtLVbfVFpF91p9e2ntLLHpM6Rk+yntO35KLlj9VV/s/tpLBpUqZMt1DMLSAvxLmTBhLd+6jce/crS5W1LsGElwctPdycWZsetu59lRjgBwGKvKaSNrLowjlk9PSbafNivGH0hbS4+IraaFtrZXb9XDMBL/8AlIrRSeSuAT5ZqoTtDKy9YFu2i59aIpOrx35A5eNdrqYXKDrD1i8GSQcHQ81aNx6wIPGqeY11Ri9Vt9UWi6NpNeisYeum3yu8qAIu+xZ+CgAc+VaCLpLtC6K0d1FvsqB5YGRAznC7zNwHGohfbQPeaREJjmeC+t4ZGxjeKyAq/wCspB9+a1epYmzHOWkj3wWTeIyFfOPhVpT24NLb1XjPcsXUek3T4i4V5Jtz22hjeRFxzy4G78alttOJEV15OoYZ54YZH218/a1rBlhltrZHYBCgit42dVyMAMUHCr50VSLeAEEERxgg8CDuDnUxeS9c96zjBm1qdR2Ys7g5mtYJD9Jo13v2sZrbUqxofLuq2Atby7tgMCOZt0dyP6yfAiu+zF4INQt3JwrsYmP50YX/AIsVK+nLTlhvoLhSP5Qm44yM70eAjEc8EEDP9WoBcpvKQOB5qe4jiKrZBTg4vugX3Wk2y0T0y0khHt8GjP8AXXiB58R5102L14Xlsrn8YnqSjtDrwz58631fIPfRb90yh8vSxFWKsCGUkEHgQQcEGulXftxsEl4TNCRHP259mTA4b30W5et9ffVR6voFxbMRPC6eOMqfcw4GvqNNrK748Pn2LZNbXtBdunsuy+4nH1V4VvND2Tursjqom3e139VB45PPyzXROUYrMnhB47nTS5bq6lSGN2LOcDsx3kkcgBxNfQWm2YhijiXJCKFyeZwOJPiTk+daPY3Y+KwUkHrJmGHkIxw+ig7Fz5n4VJa+a8Q1aulth6V+pXC7HDOACTwAGT7hxNVFc3O9a3M553Vy27+Qp4fdNTTb3U2Ea2sPGe5IQY+ap9onyz5A1AtsJ1R47WI/g7ZAnvk+efs8816HhFDjB2Pv0EeppC1dS1eZaujPgZr1y5bP/p9sszXs/YFSEHz3m+6tXVUD6E9J6jS42I9a4Zpz7mwq/wDCo+up5UAUpSgFQHph/E2H+8Lb7ktT6oD0w/ibD/eFt9yWj6ES6FXbV/JpvL94KzorNrd5bVzl7ZzHk8zGfWgY++Mj9msDa35LN5fvBU86VtN6q6t7pR6s49HlPc6+tAT7/WXPurniswZ5tde+iXyaDQtqmsrS7sUJ62Qj0Lw9KO4wH5DEt51h6zILaERx+sIEEa44l5DwJ4cyzmvS3RBKkrLl4w+4e5mXAJ91Zeyum+l6lBGRmOD+Uy9xKnEKn9c73lRPfhEqzztsPz/4arS9JNotxAx3mjnUMf6xt1ZviTUu6Jfl97+Yg++9ajW/leofpY/5dayNgy3W6rue16Gu778SY+NXX9xmsfqX8fwZ+p7RyTyzPYmKztw7K131avPcSKcMYsjG7wxvHJOK00km8cvealKe/r9weQXFa+ykBtrUD2Vgj4eJXLn372a7aJb2JEh1Jb4yF26sRCUxdWPY3Oq7e/NRucnhMebOyxxi8YPVreLfMrS3crhGROvdZAoYg8DjeHEd9Yx+U2H6Zb/eNe3+i4+tMttFdQWyxsP5TIcySEjcKRkkgAA8++vE/KbD9Mt/vGq871lmTUlfHc8kj21/nK9/M2n3nqKSatHaXtnPLF1yp134MbpJJVVUje4cCc1K9tf5yvfzNp956jtlo8d5f2lvLnckS5GRwKkRAqw8QQD5Vb/IaS+qXx+zJxqG2WoSqVit4bMEY62eUOyg8CVjThnHLJxUJuzDbxqA/qRrgyNwLsWLMceJY4FcSxywzyW11xnj473ZLGT6sq+/t7jXOlPBb3sVzdRiaDgrb+WFuxI3JVXkRngcjhnNQ25S2srOTtn5c+Dm3spYPQHmUxm6mu7oIwwyiC2VIN4dhIYt5ivG9sxMhjZygYjeYDeOM5PA8+VWJ0twDqrW7HFYJSHYccRXKdWze7JQ1XOpQO8bLE+45xutnAyD2nuPfSzhojVLbOGCQpq90qhRqswUDAHosGMAYAxucsVpobKOGNI43MmN4liu5ks5bkOHb2V1tbG2Cj0mXV4HwMgIkyE96PGhBFer2Nl/R3GtSnuWADPm6AfGpcJSXLNLKrbI4bRj2v4i77vT7D68caa4xEc5BwQsmD5GtjHbQrpZeH0j19SgD+kFDJvRsFOdwAD3ca1uv/irj8mT7DUWLoimpjjYi5tg7KOHT7URIqAxRsd0YyzICxPeSSeNb6tRsh8gtPzEX7sVt63PQFQbbnbKWKUWVggku3XeZm/FwIeTP3k9g8RzyAZzVGdKM8llqF0RkC+ii6uQdnVYWVQew4+8KkGuvL2Czdn3vTr5vbuJDvKh5YXjwx3D6xyqHtJxz9nAeVeWa4LUBn6NrD2U/Xx8VPCVPpDv99XLo2rxXUYkhYMDzHavgRVE79eum6hLbP1lu5U9q59U15+t0Mb1uXEirXdF/wBD3dndUB0TpLifC3KmN+8cvqP8D5VLbbXbeQZWZPM7v3q8C3SXVP8Aqiym5GWLSPOerTPfur/dXtmsY38X/wCsf7a/31h3e0VtGMtKp/J9b7OFZquyfCTZO5e5ta0+0e0MVnGWcgv81O0k8sjnj7ajt1tvJOTHYRNI3IvwwviW9lfjWiurmKycy3Li7vuYjBJihPexPb4nj3Y516el8LlJ7reF7Dl9D2urxrRXvLk5vZwRDGf6GM82Ydh5fAd9QEXIYk5ySSTnmSTxPjk1Ndi9k7jW7kzzlhbhvwsvLfx/Rxd3dw4D387u1jYWwuYkilt03Y1CIyDcdFXkFccceByK99JJYRdLB8ulq99MsHup4bePi0zqnDsBPrH3AZPlVqat0Ftkm0u+HYsy8R+un+GpN0bdGI06Q3E8izXBBVd0EJGp9rdzxLHv4cMipJJ9ZWqxRpGgwsaqijwUYH2V70pUAUpSgFQLphjY29mypJJ1d9BIwjRnYIiS7xwoz/5FT2maBnzZtAZJYJES3uizYxm3lHzwfo9wq+NtNF9Nsp4BwZl3oz3SId6M/tAVvM1xURio9DOuqNawj54iu3KqXtroMQN4ejynDY9b5vfmrK6IdGaK3luZUKS3MhO6w3WWKP1YlIPEdp/WqfZriojBLlFa6IVttFG7Su0d5fAw3Db1zvqUhkdSvUquQwGOYrd9EUbm8vHaKVEaGJR1kbR5IZsgbw486tfNM02rOSVVFT39ynNo9h7q0kdrSM3NqzFljUgSwbxJKgE+umeWOPHzrSQ6lPHkCC9Q9q9RLz8hir+pmodcW8lJ6aEnu7/YogWWozqZEsp3RRkmVhGxA5iNGOSf7qwrQSSXViBb3K7t3Azb0EihVD8SSRgYzX0JTNFXFPIjpoRakuqKd2/Zk1G6PVTuJIrYK0cTyLlCxbiox2isDYpXfVbNupnVUE+8zwuijei4cWGOyrxzTNTtWcl3VFz39yI9IuyZvYVkhwt1Blom+mMetE39VvgceNVMLhyMPa3QJGGU28jDuYZxxHOvoeuc0lBS6kW0Rsw2VP0Z6qXV9MuoJ2t2UiFpYpFG4wJeFyw7OO6c8uHdWDrOwd5Zk+ir6Zb/ADV3gs8a/R48JAOw86uXNKlxT4ZeVcZrEuSgY9QniypgvYyOzqJCP+EEGvRdUunICwXzk90Mi/E4FX1mmap5UTH8JD3f5lLtpVxDow66CVXOoJOY93fk6vrN7JVMnkDUc1aZ5EmVbe6yyuB/J5R7QOOzxr6LzXOas4pmk6YzxnsanZNCtlahgQRBECCMEERjIIPI1taUqxqKjm3uyaanatCx3ZFO/FJ9Bx/A8j/2FSOlAfIl7byQSvBOpSWM4dT9o7wRg5rxLV9GdJOwMepx76Yjuox+Dk5Bh9CThkr3HmPrB+dNRs5beVobhGjlQ4KsMea94PYRUg6lq6NJgZNeZerH6J+j03rrd3SkWqHMaHh17A8z/swRx7+XfQFeRTqeYDjuNZ0Elt2rLH+Qxx9tfRetdHGm3RJktkRj86LMRz3nd4HzFVV0odGcOnWq3FtLM34VUZZCrAKwPEFVHaAOPfQEWWez7Z7r3D/xXJ1GwTittJOw5GaQ7vmMn7KjRaupahGESLUNr7iRdxCsEfLciG7w8W5/Vio8/EEV0LVwWoSfUPRFrK3WlwEBQ0QMLqoAAaPkcDgN5SrfrVMqon/06akRcXVv8141lHgUYKfrDj6qvaoApSlAKUpQClKUApSlAKUpQClKUApSlAKUpQClKUApSlAKUpQClKUApSlAKUpQClKUApSlAKj+1ux1rqKBbhPWX2JV9WRPc3d4HIqQUoCp9K6D7eOYPNcSTxKciIqE3u4OwPEe7FWrFEqKFUBVUABQMAAcgAOQrvSgFRbpQ0o3Wl3UajLBOsUd5iIfHmFI86lNcEUB8V79cFqvHaHoMEkzva3CxRsc9W6E7hPMKwPFe7I4Vi2XQGd78Nejd7o4jn62bh9VSCli1ZukaPcXb7ltC8zdyKTjP0jyUcDxNfR+idEemW+C0RuGHbMxYfsDCnzBqb21ukahI1VFHJVAUDyFAV/0Q7APpqSS3G76RKAN1TkRoDndz2knBOOHAVYtKVAFKUoBSlKAUpSgFKUoBSlKAUpSgFKUoBSlKAUpSgFKUoBSlKAUpSgFKUoBSlKAUpSgFKUoBSlKAUpSgFKUoBSlKAUpSgFKUoBSlKAUpSgFKUoD/9k=">
            <a:extLst>
              <a:ext uri="{FF2B5EF4-FFF2-40B4-BE49-F238E27FC236}">
                <a16:creationId xmlns:a16="http://schemas.microsoft.com/office/drawing/2014/main" id="{F5F67B5D-95FF-4C96-A123-DFBE8B802C0E}"/>
              </a:ext>
            </a:extLst>
          </p:cNvPr>
          <p:cNvSpPr>
            <a:spLocks noChangeAspect="1" noChangeArrowheads="1"/>
          </p:cNvSpPr>
          <p:nvPr/>
        </p:nvSpPr>
        <p:spPr bwMode="auto">
          <a:xfrm>
            <a:off x="166846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endParaRPr lang="en-US" altLang="en-US" sz="1800">
              <a:solidFill>
                <a:srgbClr val="000000"/>
              </a:solidFill>
              <a:cs typeface="Arial" panose="020B0604020202020204" pitchFamily="34" charset="0"/>
            </a:endParaRPr>
          </a:p>
        </p:txBody>
      </p:sp>
      <p:sp>
        <p:nvSpPr>
          <p:cNvPr id="8201" name="AutoShape 14">
            <a:extLst>
              <a:ext uri="{FF2B5EF4-FFF2-40B4-BE49-F238E27FC236}">
                <a16:creationId xmlns:a16="http://schemas.microsoft.com/office/drawing/2014/main" id="{BF9337D7-BB9D-4816-808C-31D74C199EBE}"/>
              </a:ext>
            </a:extLst>
          </p:cNvPr>
          <p:cNvSpPr>
            <a:spLocks noChangeAspect="1" noChangeArrowheads="1"/>
          </p:cNvSpPr>
          <p:nvPr/>
        </p:nvSpPr>
        <p:spPr bwMode="auto">
          <a:xfrm>
            <a:off x="1820863"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endParaRPr lang="en-US" altLang="en-US" sz="1800">
              <a:solidFill>
                <a:srgbClr val="000000"/>
              </a:solidFill>
              <a:cs typeface="Arial" panose="020B0604020202020204" pitchFamily="34" charset="0"/>
            </a:endParaRPr>
          </a:p>
        </p:txBody>
      </p:sp>
      <p:pic>
        <p:nvPicPr>
          <p:cNvPr id="8202" name="Picture 1">
            <a:extLst>
              <a:ext uri="{FF2B5EF4-FFF2-40B4-BE49-F238E27FC236}">
                <a16:creationId xmlns:a16="http://schemas.microsoft.com/office/drawing/2014/main" id="{9FD1A91B-8BAC-47DA-926A-0D028B62A4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2814" y="5219701"/>
            <a:ext cx="1398587"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3" name="Picture 12">
            <a:extLst>
              <a:ext uri="{FF2B5EF4-FFF2-40B4-BE49-F238E27FC236}">
                <a16:creationId xmlns:a16="http://schemas.microsoft.com/office/drawing/2014/main" id="{BC6C063B-F6C1-4303-AFED-C0535072659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91400" y="4926014"/>
            <a:ext cx="3276600" cy="188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4" name="Picture 14" descr="Image result for vex tower takeover">
            <a:extLst>
              <a:ext uri="{FF2B5EF4-FFF2-40B4-BE49-F238E27FC236}">
                <a16:creationId xmlns:a16="http://schemas.microsoft.com/office/drawing/2014/main" id="{4C5AC945-AE76-472B-8C74-F5B6855502C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1451" y="5129214"/>
            <a:ext cx="2074863"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2B42DDB7-6B3E-420D-9277-EA4D375AA59B}"/>
              </a:ext>
            </a:extLst>
          </p:cNvPr>
          <p:cNvSpPr>
            <a:spLocks noGrp="1"/>
          </p:cNvSpPr>
          <p:nvPr>
            <p:ph type="title"/>
          </p:nvPr>
        </p:nvSpPr>
        <p:spPr>
          <a:xfrm>
            <a:off x="1901825" y="76201"/>
            <a:ext cx="8229600" cy="754063"/>
          </a:xfrm>
        </p:spPr>
        <p:txBody>
          <a:bodyPr/>
          <a:lstStyle/>
          <a:p>
            <a:r>
              <a:rPr lang="en-US" altLang="en-US" sz="3600"/>
              <a:t>4</a:t>
            </a:r>
            <a:r>
              <a:rPr lang="en-US" altLang="en-US" sz="3600" baseline="30000"/>
              <a:t>th</a:t>
            </a:r>
            <a:r>
              <a:rPr lang="en-US" altLang="en-US" sz="3600"/>
              <a:t> Period Talking Points: </a:t>
            </a:r>
            <a:r>
              <a:rPr lang="en-US" altLang="en-US" sz="3600" b="1" u="sng"/>
              <a:t>Lunch Schedule</a:t>
            </a:r>
            <a:endParaRPr lang="en-US" altLang="en-US" sz="3600"/>
          </a:p>
        </p:txBody>
      </p:sp>
      <p:sp>
        <p:nvSpPr>
          <p:cNvPr id="41987" name="Content Placeholder 2">
            <a:extLst>
              <a:ext uri="{FF2B5EF4-FFF2-40B4-BE49-F238E27FC236}">
                <a16:creationId xmlns:a16="http://schemas.microsoft.com/office/drawing/2014/main" id="{1643BAD3-F1DC-46FA-BFCC-A01A329ECD8D}"/>
              </a:ext>
            </a:extLst>
          </p:cNvPr>
          <p:cNvSpPr>
            <a:spLocks noGrp="1"/>
          </p:cNvSpPr>
          <p:nvPr>
            <p:ph idx="1"/>
          </p:nvPr>
        </p:nvSpPr>
        <p:spPr>
          <a:xfrm>
            <a:off x="1981200" y="914400"/>
            <a:ext cx="8229600" cy="5638800"/>
          </a:xfrm>
        </p:spPr>
        <p:txBody>
          <a:bodyPr/>
          <a:lstStyle/>
          <a:p>
            <a:r>
              <a:rPr lang="en-US" altLang="en-US" sz="2000" b="1" dirty="0"/>
              <a:t>All Meet Monday</a:t>
            </a:r>
            <a:r>
              <a:rPr lang="en-US" altLang="en-US" sz="2000" dirty="0"/>
              <a:t> (A/B day):  Look where you are 5</a:t>
            </a:r>
            <a:r>
              <a:rPr lang="en-US" altLang="en-US" sz="2000" baseline="30000" dirty="0"/>
              <a:t>th</a:t>
            </a:r>
            <a:r>
              <a:rPr lang="en-US" altLang="en-US" sz="2000" dirty="0"/>
              <a:t> period… </a:t>
            </a:r>
          </a:p>
          <a:p>
            <a:pPr lvl="1"/>
            <a:r>
              <a:rPr lang="en-US" altLang="en-US" sz="1600" dirty="0"/>
              <a:t>if you are in the A, B, C wing  you have:  </a:t>
            </a:r>
            <a:r>
              <a:rPr lang="en-US" altLang="en-US" sz="1600" b="1" dirty="0"/>
              <a:t>1</a:t>
            </a:r>
            <a:r>
              <a:rPr lang="en-US" altLang="en-US" sz="1600" b="1" baseline="30000" dirty="0"/>
              <a:t>st</a:t>
            </a:r>
            <a:r>
              <a:rPr lang="en-US" altLang="en-US" sz="1600" b="1" dirty="0"/>
              <a:t> lunch</a:t>
            </a:r>
            <a:r>
              <a:rPr lang="en-US" altLang="en-US" sz="1600" dirty="0"/>
              <a:t>   </a:t>
            </a:r>
            <a:r>
              <a:rPr lang="en-US" altLang="en-US" sz="1600" b="1" dirty="0"/>
              <a:t>10:42 – 11:12</a:t>
            </a:r>
            <a:endParaRPr lang="en-US" altLang="en-US" sz="1600" dirty="0"/>
          </a:p>
          <a:p>
            <a:pPr lvl="1"/>
            <a:r>
              <a:rPr lang="es-MX" altLang="en-US" sz="1600" dirty="0" err="1"/>
              <a:t>if</a:t>
            </a:r>
            <a:r>
              <a:rPr lang="es-MX" altLang="en-US" sz="1600" dirty="0"/>
              <a:t> </a:t>
            </a:r>
            <a:r>
              <a:rPr lang="es-MX" altLang="en-US" sz="1600" dirty="0" err="1"/>
              <a:t>you</a:t>
            </a:r>
            <a:r>
              <a:rPr lang="es-MX" altLang="en-US" sz="1600" dirty="0"/>
              <a:t> are in </a:t>
            </a:r>
            <a:r>
              <a:rPr lang="es-MX" altLang="en-US" sz="1600" dirty="0" err="1"/>
              <a:t>the</a:t>
            </a:r>
            <a:r>
              <a:rPr lang="es-MX" altLang="en-US" sz="1600" dirty="0"/>
              <a:t> portables, D </a:t>
            </a:r>
            <a:r>
              <a:rPr lang="es-MX" altLang="en-US" sz="1600" dirty="0" err="1"/>
              <a:t>or</a:t>
            </a:r>
            <a:r>
              <a:rPr lang="es-MX" altLang="en-US" sz="1600" dirty="0"/>
              <a:t> E </a:t>
            </a:r>
            <a:r>
              <a:rPr lang="es-MX" altLang="en-US" sz="1600" dirty="0" err="1"/>
              <a:t>wing</a:t>
            </a:r>
            <a:r>
              <a:rPr lang="es-MX" altLang="en-US" sz="1600" dirty="0"/>
              <a:t>  </a:t>
            </a:r>
            <a:r>
              <a:rPr lang="es-MX" altLang="en-US" sz="1600" dirty="0" err="1"/>
              <a:t>you</a:t>
            </a:r>
            <a:r>
              <a:rPr lang="es-MX" altLang="en-US" sz="1600" dirty="0"/>
              <a:t> </a:t>
            </a:r>
            <a:r>
              <a:rPr lang="es-MX" altLang="en-US" sz="1600" dirty="0" err="1"/>
              <a:t>have</a:t>
            </a:r>
            <a:r>
              <a:rPr lang="es-MX" altLang="en-US" sz="1600" dirty="0"/>
              <a:t>:  </a:t>
            </a:r>
            <a:r>
              <a:rPr lang="es-MX" altLang="en-US" sz="1600" b="1" dirty="0"/>
              <a:t>2</a:t>
            </a:r>
            <a:r>
              <a:rPr lang="es-MX" altLang="en-US" sz="1600" b="1" baseline="30000" dirty="0"/>
              <a:t>nd</a:t>
            </a:r>
            <a:r>
              <a:rPr lang="es-MX" altLang="en-US" sz="1600" b="1" dirty="0"/>
              <a:t>  lunch  11:29 – 11:59</a:t>
            </a:r>
            <a:endParaRPr lang="en-US" altLang="en-US" sz="2000" dirty="0"/>
          </a:p>
          <a:p>
            <a:r>
              <a:rPr lang="en-US" altLang="en-US" sz="2000" b="1" dirty="0"/>
              <a:t>Tuesday and Wednesday </a:t>
            </a:r>
            <a:r>
              <a:rPr lang="en-US" altLang="en-US" sz="2000" dirty="0"/>
              <a:t> (A/B Day): Look where you are 3</a:t>
            </a:r>
            <a:r>
              <a:rPr lang="en-US" altLang="en-US" sz="2000" baseline="30000" dirty="0"/>
              <a:t>rd  </a:t>
            </a:r>
            <a:r>
              <a:rPr lang="en-US" altLang="en-US" sz="2000" dirty="0"/>
              <a:t> or 7</a:t>
            </a:r>
            <a:r>
              <a:rPr lang="en-US" altLang="en-US" sz="2000" baseline="30000" dirty="0"/>
              <a:t>th</a:t>
            </a:r>
            <a:r>
              <a:rPr lang="en-US" altLang="en-US" sz="2000" dirty="0"/>
              <a:t>  period…</a:t>
            </a:r>
          </a:p>
          <a:p>
            <a:pPr lvl="1"/>
            <a:r>
              <a:rPr lang="en-US" altLang="en-US" sz="1600" dirty="0"/>
              <a:t>if you are in the A, B, C wing or portables you have:  </a:t>
            </a:r>
            <a:r>
              <a:rPr lang="en-US" altLang="en-US" sz="1600" b="1" dirty="0"/>
              <a:t>1</a:t>
            </a:r>
            <a:r>
              <a:rPr lang="en-US" altLang="en-US" sz="1600" b="1" baseline="30000" dirty="0"/>
              <a:t>st</a:t>
            </a:r>
            <a:r>
              <a:rPr lang="en-US" altLang="en-US" sz="1600" b="1" dirty="0"/>
              <a:t> lunch 10:40 – 11:10</a:t>
            </a:r>
            <a:r>
              <a:rPr lang="en-US" altLang="en-US" sz="1600" dirty="0"/>
              <a:t>                                                 </a:t>
            </a:r>
          </a:p>
          <a:p>
            <a:pPr lvl="1"/>
            <a:r>
              <a:rPr lang="es-MX" altLang="en-US" sz="1600" dirty="0" err="1"/>
              <a:t>if</a:t>
            </a:r>
            <a:r>
              <a:rPr lang="es-MX" altLang="en-US" sz="1600" dirty="0"/>
              <a:t> </a:t>
            </a:r>
            <a:r>
              <a:rPr lang="es-MX" altLang="en-US" sz="1600" dirty="0" err="1"/>
              <a:t>you</a:t>
            </a:r>
            <a:r>
              <a:rPr lang="es-MX" altLang="en-US" sz="1600" dirty="0"/>
              <a:t> are in </a:t>
            </a:r>
            <a:r>
              <a:rPr lang="es-MX" altLang="en-US" sz="1600" dirty="0" err="1"/>
              <a:t>the</a:t>
            </a:r>
            <a:r>
              <a:rPr lang="es-MX" altLang="en-US" sz="1600" dirty="0"/>
              <a:t> portables D </a:t>
            </a:r>
            <a:r>
              <a:rPr lang="es-MX" altLang="en-US" sz="1600" dirty="0" err="1"/>
              <a:t>or</a:t>
            </a:r>
            <a:r>
              <a:rPr lang="es-MX" altLang="en-US" sz="1600" dirty="0"/>
              <a:t> E </a:t>
            </a:r>
            <a:r>
              <a:rPr lang="es-MX" altLang="en-US" sz="1600" dirty="0" err="1"/>
              <a:t>wing</a:t>
            </a:r>
            <a:r>
              <a:rPr lang="es-MX" altLang="en-US" sz="1600" dirty="0"/>
              <a:t> </a:t>
            </a:r>
            <a:r>
              <a:rPr lang="es-MX" altLang="en-US" sz="1600" dirty="0" err="1"/>
              <a:t>you</a:t>
            </a:r>
            <a:r>
              <a:rPr lang="es-MX" altLang="en-US" sz="1600" dirty="0"/>
              <a:t> </a:t>
            </a:r>
            <a:r>
              <a:rPr lang="es-MX" altLang="en-US" sz="1600" dirty="0" err="1"/>
              <a:t>have</a:t>
            </a:r>
            <a:r>
              <a:rPr lang="es-MX" altLang="en-US" sz="1600" dirty="0"/>
              <a:t>:        </a:t>
            </a:r>
            <a:r>
              <a:rPr lang="es-MX" altLang="en-US" sz="1600" b="1" dirty="0"/>
              <a:t>2</a:t>
            </a:r>
            <a:r>
              <a:rPr lang="es-MX" altLang="en-US" sz="1600" b="1" baseline="30000" dirty="0"/>
              <a:t>nd</a:t>
            </a:r>
            <a:r>
              <a:rPr lang="es-MX" altLang="en-US" sz="1600" b="1" dirty="0"/>
              <a:t> lunch 12:15 – 12:45</a:t>
            </a:r>
            <a:endParaRPr lang="en-US" altLang="en-US" sz="2000" dirty="0"/>
          </a:p>
          <a:p>
            <a:r>
              <a:rPr lang="en-US" altLang="en-US" sz="2000" b="1" dirty="0"/>
              <a:t>Thursday and Friday</a:t>
            </a:r>
            <a:r>
              <a:rPr lang="en-US" altLang="en-US" sz="2000" dirty="0"/>
              <a:t> (B Day): Look where you are 3/7</a:t>
            </a:r>
            <a:r>
              <a:rPr lang="en-US" altLang="en-US" sz="2000" baseline="30000" dirty="0"/>
              <a:t>th</a:t>
            </a:r>
            <a:r>
              <a:rPr lang="en-US" altLang="en-US" sz="2000" dirty="0"/>
              <a:t> period…</a:t>
            </a:r>
          </a:p>
          <a:p>
            <a:pPr lvl="1"/>
            <a:r>
              <a:rPr lang="en-US" altLang="en-US" sz="1600" dirty="0"/>
              <a:t>if you are in the A, B, C wing you have:  </a:t>
            </a:r>
            <a:r>
              <a:rPr lang="en-US" altLang="en-US" sz="1600" b="1" dirty="0"/>
              <a:t>1</a:t>
            </a:r>
            <a:r>
              <a:rPr lang="en-US" altLang="en-US" sz="1600" b="1" baseline="30000" dirty="0"/>
              <a:t>st</a:t>
            </a:r>
            <a:r>
              <a:rPr lang="en-US" altLang="en-US" sz="1600" b="1" dirty="0"/>
              <a:t> lunch 11:00 – 11:30</a:t>
            </a:r>
            <a:r>
              <a:rPr lang="en-US" altLang="en-US" sz="1600" dirty="0"/>
              <a:t>                                                 </a:t>
            </a:r>
          </a:p>
          <a:p>
            <a:pPr lvl="1"/>
            <a:r>
              <a:rPr lang="es-MX" altLang="en-US" sz="1600" dirty="0" err="1"/>
              <a:t>if</a:t>
            </a:r>
            <a:r>
              <a:rPr lang="es-MX" altLang="en-US" sz="1600" dirty="0"/>
              <a:t> </a:t>
            </a:r>
            <a:r>
              <a:rPr lang="es-MX" altLang="en-US" sz="1600" dirty="0" err="1"/>
              <a:t>you</a:t>
            </a:r>
            <a:r>
              <a:rPr lang="es-MX" altLang="en-US" sz="1600" dirty="0"/>
              <a:t> are in </a:t>
            </a:r>
            <a:r>
              <a:rPr lang="es-MX" altLang="en-US" sz="1600" dirty="0" err="1"/>
              <a:t>the</a:t>
            </a:r>
            <a:r>
              <a:rPr lang="es-MX" altLang="en-US" sz="1600" dirty="0"/>
              <a:t> portables D </a:t>
            </a:r>
            <a:r>
              <a:rPr lang="es-MX" altLang="en-US" sz="1600" dirty="0" err="1"/>
              <a:t>or</a:t>
            </a:r>
            <a:r>
              <a:rPr lang="es-MX" altLang="en-US" sz="1600" dirty="0"/>
              <a:t> E </a:t>
            </a:r>
            <a:r>
              <a:rPr lang="es-MX" altLang="en-US" sz="1600" dirty="0" err="1"/>
              <a:t>wing</a:t>
            </a:r>
            <a:r>
              <a:rPr lang="es-MX" altLang="en-US" sz="1600" dirty="0"/>
              <a:t> </a:t>
            </a:r>
            <a:r>
              <a:rPr lang="es-MX" altLang="en-US" sz="1600" dirty="0" err="1"/>
              <a:t>you</a:t>
            </a:r>
            <a:r>
              <a:rPr lang="es-MX" altLang="en-US" sz="1600" dirty="0"/>
              <a:t> </a:t>
            </a:r>
            <a:r>
              <a:rPr lang="es-MX" altLang="en-US" sz="1600" dirty="0" err="1"/>
              <a:t>have</a:t>
            </a:r>
            <a:r>
              <a:rPr lang="es-MX" altLang="en-US" sz="1600" dirty="0"/>
              <a:t>: </a:t>
            </a:r>
            <a:r>
              <a:rPr lang="es-MX" altLang="en-US" sz="1600" b="1" dirty="0"/>
              <a:t>2</a:t>
            </a:r>
            <a:r>
              <a:rPr lang="es-MX" altLang="en-US" sz="1600" b="1" baseline="30000" dirty="0"/>
              <a:t>nd</a:t>
            </a:r>
            <a:r>
              <a:rPr lang="es-MX" altLang="en-US" sz="1600" b="1" dirty="0"/>
              <a:t> lunch 12:25 - 12:55</a:t>
            </a:r>
            <a:endParaRPr lang="en-US" altLang="en-US" sz="2000" dirty="0"/>
          </a:p>
          <a:p>
            <a:r>
              <a:rPr lang="es-MX" altLang="en-US" sz="2000" b="1" dirty="0" err="1"/>
              <a:t>Special</a:t>
            </a:r>
            <a:r>
              <a:rPr lang="es-MX" altLang="en-US" sz="2000" b="1" dirty="0"/>
              <a:t> Lunch Schedule </a:t>
            </a:r>
            <a:r>
              <a:rPr lang="es-MX" altLang="en-US" sz="2000" b="1" dirty="0" err="1"/>
              <a:t>for</a:t>
            </a:r>
            <a:r>
              <a:rPr lang="es-MX" altLang="en-US" sz="2000" b="1" dirty="0"/>
              <a:t> </a:t>
            </a:r>
            <a:r>
              <a:rPr lang="es-MX" altLang="en-US" sz="2000" b="1" dirty="0" err="1"/>
              <a:t>today</a:t>
            </a:r>
            <a:r>
              <a:rPr lang="es-MX" altLang="en-US" sz="2000" b="1" dirty="0"/>
              <a:t>:</a:t>
            </a:r>
            <a:endParaRPr lang="en-US" altLang="en-US" sz="2000" dirty="0"/>
          </a:p>
          <a:p>
            <a:pPr lvl="1"/>
            <a:r>
              <a:rPr lang="es-MX" altLang="en-US" sz="1600" b="1" dirty="0"/>
              <a:t>A Lunch    11:00-11:30</a:t>
            </a:r>
            <a:endParaRPr lang="en-US" altLang="en-US" sz="1600" dirty="0"/>
          </a:p>
          <a:p>
            <a:pPr lvl="1"/>
            <a:r>
              <a:rPr lang="es-MX" altLang="en-US" sz="1600" b="1" dirty="0"/>
              <a:t>B Lunch    11:42- 12:12</a:t>
            </a:r>
            <a:endParaRPr lang="en-US" altLang="en-US" sz="2000" dirty="0"/>
          </a:p>
          <a:p>
            <a:r>
              <a:rPr lang="en-US" altLang="en-US" sz="2000" b="1" dirty="0"/>
              <a:t>Lunch time must be spent in the commons, the courtyard near the commons or the main hall on the 1</a:t>
            </a:r>
            <a:r>
              <a:rPr lang="en-US" altLang="en-US" sz="2000" b="1" baseline="30000" dirty="0"/>
              <a:t>st</a:t>
            </a:r>
            <a:r>
              <a:rPr lang="en-US" altLang="en-US" sz="2000" b="1" dirty="0"/>
              <a:t> floor next to the commons.  The areas that are closed during lunches are:  the gyms, the wings that are having classes and anywhere upstairs.  </a:t>
            </a:r>
            <a:endParaRPr lang="en-US" altLang="en-US" sz="2000" dirty="0"/>
          </a:p>
          <a:p>
            <a:endParaRPr lang="en-US"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anim calcmode="lin" valueType="num">
                                      <p:cBhvr additive="base">
                                        <p:cTn id="11" dur="5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198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anim calcmode="lin" valueType="num">
                                      <p:cBhvr additive="base">
                                        <p:cTn id="15" dur="5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19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1987">
                                            <p:txEl>
                                              <p:pRg st="3" end="3"/>
                                            </p:txEl>
                                          </p:spTgt>
                                        </p:tgtEl>
                                        <p:attrNameLst>
                                          <p:attrName>style.visibility</p:attrName>
                                        </p:attrNameLst>
                                      </p:cBhvr>
                                      <p:to>
                                        <p:strVal val="visible"/>
                                      </p:to>
                                    </p:set>
                                    <p:anim calcmode="lin" valueType="num">
                                      <p:cBhvr additive="base">
                                        <p:cTn id="21" dur="500" fill="hold"/>
                                        <p:tgtEl>
                                          <p:spTgt spid="4198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198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1987">
                                            <p:txEl>
                                              <p:pRg st="4" end="4"/>
                                            </p:txEl>
                                          </p:spTgt>
                                        </p:tgtEl>
                                        <p:attrNameLst>
                                          <p:attrName>style.visibility</p:attrName>
                                        </p:attrNameLst>
                                      </p:cBhvr>
                                      <p:to>
                                        <p:strVal val="visible"/>
                                      </p:to>
                                    </p:set>
                                    <p:anim calcmode="lin" valueType="num">
                                      <p:cBhvr additive="base">
                                        <p:cTn id="25" dur="500" fill="hold"/>
                                        <p:tgtEl>
                                          <p:spTgt spid="4198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1987">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1987">
                                            <p:txEl>
                                              <p:pRg st="5" end="5"/>
                                            </p:txEl>
                                          </p:spTgt>
                                        </p:tgtEl>
                                        <p:attrNameLst>
                                          <p:attrName>style.visibility</p:attrName>
                                        </p:attrNameLst>
                                      </p:cBhvr>
                                      <p:to>
                                        <p:strVal val="visible"/>
                                      </p:to>
                                    </p:set>
                                    <p:anim calcmode="lin" valueType="num">
                                      <p:cBhvr additive="base">
                                        <p:cTn id="29" dur="500" fill="hold"/>
                                        <p:tgtEl>
                                          <p:spTgt spid="4198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19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1987">
                                            <p:txEl>
                                              <p:pRg st="6" end="6"/>
                                            </p:txEl>
                                          </p:spTgt>
                                        </p:tgtEl>
                                        <p:attrNameLst>
                                          <p:attrName>style.visibility</p:attrName>
                                        </p:attrNameLst>
                                      </p:cBhvr>
                                      <p:to>
                                        <p:strVal val="visible"/>
                                      </p:to>
                                    </p:set>
                                    <p:anim calcmode="lin" valueType="num">
                                      <p:cBhvr additive="base">
                                        <p:cTn id="35" dur="500" fill="hold"/>
                                        <p:tgtEl>
                                          <p:spTgt spid="41987">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1987">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1987">
                                            <p:txEl>
                                              <p:pRg st="7" end="7"/>
                                            </p:txEl>
                                          </p:spTgt>
                                        </p:tgtEl>
                                        <p:attrNameLst>
                                          <p:attrName>style.visibility</p:attrName>
                                        </p:attrNameLst>
                                      </p:cBhvr>
                                      <p:to>
                                        <p:strVal val="visible"/>
                                      </p:to>
                                    </p:set>
                                    <p:anim calcmode="lin" valueType="num">
                                      <p:cBhvr additive="base">
                                        <p:cTn id="39" dur="500" fill="hold"/>
                                        <p:tgtEl>
                                          <p:spTgt spid="41987">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1987">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1987">
                                            <p:txEl>
                                              <p:pRg st="8" end="8"/>
                                            </p:txEl>
                                          </p:spTgt>
                                        </p:tgtEl>
                                        <p:attrNameLst>
                                          <p:attrName>style.visibility</p:attrName>
                                        </p:attrNameLst>
                                      </p:cBhvr>
                                      <p:to>
                                        <p:strVal val="visible"/>
                                      </p:to>
                                    </p:set>
                                    <p:anim calcmode="lin" valueType="num">
                                      <p:cBhvr additive="base">
                                        <p:cTn id="43" dur="500" fill="hold"/>
                                        <p:tgtEl>
                                          <p:spTgt spid="4198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198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1987">
                                            <p:txEl>
                                              <p:pRg st="9" end="9"/>
                                            </p:txEl>
                                          </p:spTgt>
                                        </p:tgtEl>
                                        <p:attrNameLst>
                                          <p:attrName>style.visibility</p:attrName>
                                        </p:attrNameLst>
                                      </p:cBhvr>
                                      <p:to>
                                        <p:strVal val="visible"/>
                                      </p:to>
                                    </p:set>
                                    <p:anim calcmode="lin" valueType="num">
                                      <p:cBhvr additive="base">
                                        <p:cTn id="49" dur="500" fill="hold"/>
                                        <p:tgtEl>
                                          <p:spTgt spid="41987">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1987">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1987">
                                            <p:txEl>
                                              <p:pRg st="10" end="10"/>
                                            </p:txEl>
                                          </p:spTgt>
                                        </p:tgtEl>
                                        <p:attrNameLst>
                                          <p:attrName>style.visibility</p:attrName>
                                        </p:attrNameLst>
                                      </p:cBhvr>
                                      <p:to>
                                        <p:strVal val="visible"/>
                                      </p:to>
                                    </p:set>
                                    <p:anim calcmode="lin" valueType="num">
                                      <p:cBhvr additive="base">
                                        <p:cTn id="53" dur="500" fill="hold"/>
                                        <p:tgtEl>
                                          <p:spTgt spid="41987">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1987">
                                            <p:txEl>
                                              <p:pRg st="10" end="10"/>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1987">
                                            <p:txEl>
                                              <p:pRg st="11" end="11"/>
                                            </p:txEl>
                                          </p:spTgt>
                                        </p:tgtEl>
                                        <p:attrNameLst>
                                          <p:attrName>style.visibility</p:attrName>
                                        </p:attrNameLst>
                                      </p:cBhvr>
                                      <p:to>
                                        <p:strVal val="visible"/>
                                      </p:to>
                                    </p:set>
                                    <p:anim calcmode="lin" valueType="num">
                                      <p:cBhvr additive="base">
                                        <p:cTn id="57" dur="500" fill="hold"/>
                                        <p:tgtEl>
                                          <p:spTgt spid="41987">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198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41987">
                                            <p:txEl>
                                              <p:pRg st="12" end="12"/>
                                            </p:txEl>
                                          </p:spTgt>
                                        </p:tgtEl>
                                        <p:attrNameLst>
                                          <p:attrName>style.visibility</p:attrName>
                                        </p:attrNameLst>
                                      </p:cBhvr>
                                      <p:to>
                                        <p:strVal val="visible"/>
                                      </p:to>
                                    </p:set>
                                    <p:anim calcmode="lin" valueType="num">
                                      <p:cBhvr additive="base">
                                        <p:cTn id="63" dur="500" fill="hold"/>
                                        <p:tgtEl>
                                          <p:spTgt spid="41987">
                                            <p:txEl>
                                              <p:pRg st="12" end="1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41987">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0178C0A2-BE21-40DF-B67E-53E2EA20E870}"/>
              </a:ext>
            </a:extLst>
          </p:cNvPr>
          <p:cNvSpPr>
            <a:spLocks noGrp="1"/>
          </p:cNvSpPr>
          <p:nvPr>
            <p:ph type="title"/>
          </p:nvPr>
        </p:nvSpPr>
        <p:spPr/>
        <p:txBody>
          <a:bodyPr/>
          <a:lstStyle/>
          <a:p>
            <a:r>
              <a:rPr lang="en-US" altLang="en-US" b="1"/>
              <a:t>4</a:t>
            </a:r>
            <a:r>
              <a:rPr lang="en-US" altLang="en-US" b="1" baseline="30000"/>
              <a:t>th</a:t>
            </a:r>
            <a:r>
              <a:rPr lang="en-US" altLang="en-US" b="1"/>
              <a:t> :Transportation/Parking</a:t>
            </a:r>
            <a:endParaRPr lang="en-US" altLang="en-US"/>
          </a:p>
        </p:txBody>
      </p:sp>
      <p:sp>
        <p:nvSpPr>
          <p:cNvPr id="43011" name="Content Placeholder 2">
            <a:extLst>
              <a:ext uri="{FF2B5EF4-FFF2-40B4-BE49-F238E27FC236}">
                <a16:creationId xmlns:a16="http://schemas.microsoft.com/office/drawing/2014/main" id="{AD78FA91-8439-47B7-9A4C-3419F64ABC33}"/>
              </a:ext>
            </a:extLst>
          </p:cNvPr>
          <p:cNvSpPr>
            <a:spLocks noGrp="1"/>
          </p:cNvSpPr>
          <p:nvPr>
            <p:ph idx="1"/>
          </p:nvPr>
        </p:nvSpPr>
        <p:spPr>
          <a:xfrm>
            <a:off x="1752600" y="1417638"/>
            <a:ext cx="8763000" cy="5364162"/>
          </a:xfrm>
        </p:spPr>
        <p:txBody>
          <a:bodyPr/>
          <a:lstStyle/>
          <a:p>
            <a:r>
              <a:rPr lang="en-US" altLang="en-US" sz="2000" dirty="0"/>
              <a:t> In order to park on school grounds, permits must be displayed at all times. Remember that parking on the West Campus is a </a:t>
            </a:r>
            <a:r>
              <a:rPr lang="en-US" altLang="en-US" sz="2000" b="1" dirty="0"/>
              <a:t>privilege </a:t>
            </a:r>
            <a:r>
              <a:rPr lang="en-US" altLang="en-US" sz="2000" dirty="0"/>
              <a:t>and may be </a:t>
            </a:r>
            <a:r>
              <a:rPr lang="en-US" altLang="en-US" sz="2000" b="1" dirty="0"/>
              <a:t>revoked </a:t>
            </a:r>
            <a:r>
              <a:rPr lang="en-US" altLang="en-US" sz="2000" dirty="0"/>
              <a:t>by administration at any time.</a:t>
            </a:r>
          </a:p>
          <a:p>
            <a:r>
              <a:rPr lang="en-US" altLang="en-US" sz="2000" dirty="0"/>
              <a:t>Student vehicles parked on school property must be free of writing or pictures that would be derived as in appropriate or appear threatening. This also includes alcohol and drug related material.</a:t>
            </a:r>
          </a:p>
          <a:p>
            <a:r>
              <a:rPr lang="en-US" altLang="en-US" sz="2000" dirty="0"/>
              <a:t>Students without parking passes that continue to park on campus risk their chance of attaining a parking pass their senior year. </a:t>
            </a:r>
          </a:p>
          <a:p>
            <a:r>
              <a:rPr lang="en-US" altLang="en-US" sz="2000" b="1" dirty="0"/>
              <a:t>If you are parking off campus behind the school on neighborhood streets,  it is important that you remember</a:t>
            </a:r>
            <a:r>
              <a:rPr lang="en-US" altLang="en-US" sz="2000" dirty="0"/>
              <a:t>:</a:t>
            </a:r>
          </a:p>
          <a:p>
            <a:pPr lvl="1"/>
            <a:r>
              <a:rPr lang="en-US" altLang="en-US" sz="1600" dirty="0"/>
              <a:t>do not park on a corner.</a:t>
            </a:r>
          </a:p>
          <a:p>
            <a:pPr lvl="1"/>
            <a:r>
              <a:rPr lang="en-US" altLang="en-US" sz="1600" dirty="0"/>
              <a:t>do not block mailboxes</a:t>
            </a:r>
          </a:p>
          <a:p>
            <a:pPr lvl="1"/>
            <a:r>
              <a:rPr lang="en-US" altLang="en-US" sz="1600" dirty="0"/>
              <a:t>do not park in front of new construction.</a:t>
            </a:r>
          </a:p>
          <a:p>
            <a:pPr lvl="1"/>
            <a:r>
              <a:rPr lang="en-US" altLang="en-US" sz="1600" dirty="0"/>
              <a:t>do not block driveways</a:t>
            </a:r>
          </a:p>
          <a:p>
            <a:pPr lvl="1"/>
            <a:r>
              <a:rPr lang="en-US" altLang="en-US" sz="1600" dirty="0"/>
              <a:t>please pick up garbage if you are parking in the neighborhoods.</a:t>
            </a:r>
          </a:p>
          <a:p>
            <a:pPr lvl="1"/>
            <a:r>
              <a:rPr lang="en-US" altLang="en-US" sz="1600" dirty="0"/>
              <a:t>we need to be good neighbors </a:t>
            </a:r>
          </a:p>
          <a:p>
            <a:endParaRPr lang="en-US" alt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11">
                                            <p:txEl>
                                              <p:pRg st="1" end="1"/>
                                            </p:txEl>
                                          </p:spTgt>
                                        </p:tgtEl>
                                        <p:attrNameLst>
                                          <p:attrName>style.visibility</p:attrName>
                                        </p:attrNameLst>
                                      </p:cBhvr>
                                      <p:to>
                                        <p:strVal val="visible"/>
                                      </p:to>
                                    </p:set>
                                    <p:anim calcmode="lin" valueType="num">
                                      <p:cBhvr additive="base">
                                        <p:cTn id="13" dur="5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3011">
                                            <p:txEl>
                                              <p:pRg st="2" end="2"/>
                                            </p:txEl>
                                          </p:spTgt>
                                        </p:tgtEl>
                                        <p:attrNameLst>
                                          <p:attrName>style.visibility</p:attrName>
                                        </p:attrNameLst>
                                      </p:cBhvr>
                                      <p:to>
                                        <p:strVal val="visible"/>
                                      </p:to>
                                    </p:set>
                                    <p:anim calcmode="lin" valueType="num">
                                      <p:cBhvr additive="base">
                                        <p:cTn id="19" dur="5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30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3011">
                                            <p:txEl>
                                              <p:pRg st="3" end="3"/>
                                            </p:txEl>
                                          </p:spTgt>
                                        </p:tgtEl>
                                        <p:attrNameLst>
                                          <p:attrName>style.visibility</p:attrName>
                                        </p:attrNameLst>
                                      </p:cBhvr>
                                      <p:to>
                                        <p:strVal val="visible"/>
                                      </p:to>
                                    </p:set>
                                    <p:anim calcmode="lin" valueType="num">
                                      <p:cBhvr additive="base">
                                        <p:cTn id="25" dur="500" fill="hold"/>
                                        <p:tgtEl>
                                          <p:spTgt spid="430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3011">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3011">
                                            <p:txEl>
                                              <p:pRg st="4" end="4"/>
                                            </p:txEl>
                                          </p:spTgt>
                                        </p:tgtEl>
                                        <p:attrNameLst>
                                          <p:attrName>style.visibility</p:attrName>
                                        </p:attrNameLst>
                                      </p:cBhvr>
                                      <p:to>
                                        <p:strVal val="visible"/>
                                      </p:to>
                                    </p:set>
                                    <p:anim calcmode="lin" valueType="num">
                                      <p:cBhvr additive="base">
                                        <p:cTn id="29" dur="500" fill="hold"/>
                                        <p:tgtEl>
                                          <p:spTgt spid="43011">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3011">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3011">
                                            <p:txEl>
                                              <p:pRg st="5" end="5"/>
                                            </p:txEl>
                                          </p:spTgt>
                                        </p:tgtEl>
                                        <p:attrNameLst>
                                          <p:attrName>style.visibility</p:attrName>
                                        </p:attrNameLst>
                                      </p:cBhvr>
                                      <p:to>
                                        <p:strVal val="visible"/>
                                      </p:to>
                                    </p:set>
                                    <p:anim calcmode="lin" valueType="num">
                                      <p:cBhvr additive="base">
                                        <p:cTn id="33" dur="500" fill="hold"/>
                                        <p:tgtEl>
                                          <p:spTgt spid="43011">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3011">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3011">
                                            <p:txEl>
                                              <p:pRg st="6" end="6"/>
                                            </p:txEl>
                                          </p:spTgt>
                                        </p:tgtEl>
                                        <p:attrNameLst>
                                          <p:attrName>style.visibility</p:attrName>
                                        </p:attrNameLst>
                                      </p:cBhvr>
                                      <p:to>
                                        <p:strVal val="visible"/>
                                      </p:to>
                                    </p:set>
                                    <p:anim calcmode="lin" valueType="num">
                                      <p:cBhvr additive="base">
                                        <p:cTn id="37" dur="500" fill="hold"/>
                                        <p:tgtEl>
                                          <p:spTgt spid="4301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3011">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3011">
                                            <p:txEl>
                                              <p:pRg st="7" end="7"/>
                                            </p:txEl>
                                          </p:spTgt>
                                        </p:tgtEl>
                                        <p:attrNameLst>
                                          <p:attrName>style.visibility</p:attrName>
                                        </p:attrNameLst>
                                      </p:cBhvr>
                                      <p:to>
                                        <p:strVal val="visible"/>
                                      </p:to>
                                    </p:set>
                                    <p:anim calcmode="lin" valueType="num">
                                      <p:cBhvr additive="base">
                                        <p:cTn id="41" dur="500" fill="hold"/>
                                        <p:tgtEl>
                                          <p:spTgt spid="43011">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3011">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43011">
                                            <p:txEl>
                                              <p:pRg st="8" end="8"/>
                                            </p:txEl>
                                          </p:spTgt>
                                        </p:tgtEl>
                                        <p:attrNameLst>
                                          <p:attrName>style.visibility</p:attrName>
                                        </p:attrNameLst>
                                      </p:cBhvr>
                                      <p:to>
                                        <p:strVal val="visible"/>
                                      </p:to>
                                    </p:set>
                                    <p:anim calcmode="lin" valueType="num">
                                      <p:cBhvr additive="base">
                                        <p:cTn id="45" dur="500" fill="hold"/>
                                        <p:tgtEl>
                                          <p:spTgt spid="43011">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3011">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3011">
                                            <p:txEl>
                                              <p:pRg st="9" end="9"/>
                                            </p:txEl>
                                          </p:spTgt>
                                        </p:tgtEl>
                                        <p:attrNameLst>
                                          <p:attrName>style.visibility</p:attrName>
                                        </p:attrNameLst>
                                      </p:cBhvr>
                                      <p:to>
                                        <p:strVal val="visible"/>
                                      </p:to>
                                    </p:set>
                                    <p:anim calcmode="lin" valueType="num">
                                      <p:cBhvr additive="base">
                                        <p:cTn id="49" dur="500" fill="hold"/>
                                        <p:tgtEl>
                                          <p:spTgt spid="43011">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301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161B8F97-D3A5-49E5-949C-187835B8013C}"/>
              </a:ext>
            </a:extLst>
          </p:cNvPr>
          <p:cNvSpPr>
            <a:spLocks noGrp="1"/>
          </p:cNvSpPr>
          <p:nvPr>
            <p:ph type="title"/>
          </p:nvPr>
        </p:nvSpPr>
        <p:spPr/>
        <p:txBody>
          <a:bodyPr/>
          <a:lstStyle/>
          <a:p>
            <a:r>
              <a:rPr lang="en-US" altLang="en-US"/>
              <a:t>4</a:t>
            </a:r>
            <a:r>
              <a:rPr lang="en-US" altLang="en-US" baseline="30000"/>
              <a:t>th</a:t>
            </a:r>
            <a:r>
              <a:rPr lang="en-US" altLang="en-US"/>
              <a:t> Period</a:t>
            </a:r>
          </a:p>
        </p:txBody>
      </p:sp>
      <p:sp>
        <p:nvSpPr>
          <p:cNvPr id="44035" name="Content Placeholder 2">
            <a:extLst>
              <a:ext uri="{FF2B5EF4-FFF2-40B4-BE49-F238E27FC236}">
                <a16:creationId xmlns:a16="http://schemas.microsoft.com/office/drawing/2014/main" id="{9D5E2953-5E19-44AA-AA64-EEFFF1E5418E}"/>
              </a:ext>
            </a:extLst>
          </p:cNvPr>
          <p:cNvSpPr>
            <a:spLocks noGrp="1"/>
          </p:cNvSpPr>
          <p:nvPr>
            <p:ph idx="1"/>
          </p:nvPr>
        </p:nvSpPr>
        <p:spPr/>
        <p:txBody>
          <a:bodyPr/>
          <a:lstStyle/>
          <a:p>
            <a:r>
              <a:rPr lang="en-US" altLang="en-US" b="1" dirty="0"/>
              <a:t>Riding the Bus             </a:t>
            </a:r>
            <a:endParaRPr lang="en-US" altLang="en-US" dirty="0"/>
          </a:p>
          <a:p>
            <a:r>
              <a:rPr lang="en-US" altLang="en-US" b="1" dirty="0"/>
              <a:t>  I</a:t>
            </a:r>
            <a:r>
              <a:rPr lang="en-US" altLang="en-US" dirty="0"/>
              <a:t>f you have any questions about a route, please go to the counseling Center.  Busses usually leave from the back of the school at 2:30.  When riding the bus please follow the school guidelines on managing yourself.</a:t>
            </a:r>
          </a:p>
          <a:p>
            <a:r>
              <a:rPr lang="en-US" altLang="en-US" b="1" dirty="0"/>
              <a:t> </a:t>
            </a:r>
            <a:endParaRPr lang="en-US" altLang="en-US" dirty="0"/>
          </a:p>
          <a:p>
            <a:r>
              <a:rPr lang="en-US" altLang="en-US" b="1" dirty="0"/>
              <a:t> </a:t>
            </a:r>
            <a:endParaRPr lang="en-US" altLang="en-US" dirty="0"/>
          </a:p>
          <a:p>
            <a:r>
              <a:rPr lang="en-US" altLang="en-US" b="1" i="1" dirty="0"/>
              <a:t>A Lunch will happen after this period.</a:t>
            </a:r>
            <a:endParaRPr lang="en-US" altLang="en-US" dirty="0"/>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additive="base">
                                        <p:cTn id="7"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4035">
                                            <p:txEl>
                                              <p:pRg st="1" end="1"/>
                                            </p:txEl>
                                          </p:spTgt>
                                        </p:tgtEl>
                                        <p:attrNameLst>
                                          <p:attrName>style.visibility</p:attrName>
                                        </p:attrNameLst>
                                      </p:cBhvr>
                                      <p:to>
                                        <p:strVal val="visible"/>
                                      </p:to>
                                    </p:set>
                                    <p:anim calcmode="lin" valueType="num">
                                      <p:cBhvr additive="base">
                                        <p:cTn id="13"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40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4035">
                                            <p:txEl>
                                              <p:pRg st="2" end="2"/>
                                            </p:txEl>
                                          </p:spTgt>
                                        </p:tgtEl>
                                        <p:attrNameLst>
                                          <p:attrName>style.visibility</p:attrName>
                                        </p:attrNameLst>
                                      </p:cBhvr>
                                      <p:to>
                                        <p:strVal val="visible"/>
                                      </p:to>
                                    </p:set>
                                    <p:anim calcmode="lin" valueType="num">
                                      <p:cBhvr additive="base">
                                        <p:cTn id="19"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40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4035">
                                            <p:txEl>
                                              <p:pRg st="3" end="3"/>
                                            </p:txEl>
                                          </p:spTgt>
                                        </p:tgtEl>
                                        <p:attrNameLst>
                                          <p:attrName>style.visibility</p:attrName>
                                        </p:attrNameLst>
                                      </p:cBhvr>
                                      <p:to>
                                        <p:strVal val="visible"/>
                                      </p:to>
                                    </p:set>
                                    <p:anim calcmode="lin" valueType="num">
                                      <p:cBhvr additive="base">
                                        <p:cTn id="25" dur="5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40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4035">
                                            <p:txEl>
                                              <p:pRg st="4" end="4"/>
                                            </p:txEl>
                                          </p:spTgt>
                                        </p:tgtEl>
                                        <p:attrNameLst>
                                          <p:attrName>style.visibility</p:attrName>
                                        </p:attrNameLst>
                                      </p:cBhvr>
                                      <p:to>
                                        <p:strVal val="visible"/>
                                      </p:to>
                                    </p:set>
                                    <p:anim calcmode="lin" valueType="num">
                                      <p:cBhvr additive="base">
                                        <p:cTn id="31" dur="5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40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A247B-FA1F-48C9-91D4-D60208658826}"/>
              </a:ext>
            </a:extLst>
          </p:cNvPr>
          <p:cNvSpPr>
            <a:spLocks noGrp="1"/>
          </p:cNvSpPr>
          <p:nvPr>
            <p:ph type="title"/>
          </p:nvPr>
        </p:nvSpPr>
        <p:spPr/>
        <p:txBody>
          <a:bodyPr/>
          <a:lstStyle/>
          <a:p>
            <a:r>
              <a:rPr lang="en-US" dirty="0"/>
              <a:t>Advanced Computer Projects</a:t>
            </a:r>
          </a:p>
        </p:txBody>
      </p:sp>
      <p:sp>
        <p:nvSpPr>
          <p:cNvPr id="3" name="Content Placeholder 2">
            <a:extLst>
              <a:ext uri="{FF2B5EF4-FFF2-40B4-BE49-F238E27FC236}">
                <a16:creationId xmlns:a16="http://schemas.microsoft.com/office/drawing/2014/main" id="{A8F940DF-3A14-4DFF-ADB1-01C565B8CED1}"/>
              </a:ext>
            </a:extLst>
          </p:cNvPr>
          <p:cNvSpPr>
            <a:spLocks noGrp="1"/>
          </p:cNvSpPr>
          <p:nvPr>
            <p:ph idx="1"/>
          </p:nvPr>
        </p:nvSpPr>
        <p:spPr/>
        <p:txBody>
          <a:bodyPr/>
          <a:lstStyle/>
          <a:p>
            <a:r>
              <a:rPr lang="en-US" dirty="0"/>
              <a:t>Can work independently or in teams</a:t>
            </a:r>
          </a:p>
          <a:p>
            <a:r>
              <a:rPr lang="en-US" dirty="0"/>
              <a:t>Will employ the Scrum Framework </a:t>
            </a:r>
          </a:p>
          <a:p>
            <a:r>
              <a:rPr lang="en-US" dirty="0"/>
              <a:t>Daily Scrum Meetings (Updates)</a:t>
            </a:r>
          </a:p>
          <a:p>
            <a:r>
              <a:rPr lang="en-US" dirty="0"/>
              <a:t>Sprint Reviews (Project Demonstrations)</a:t>
            </a:r>
          </a:p>
          <a:p>
            <a:r>
              <a:rPr lang="en-US" dirty="0"/>
              <a:t>Sprint Retrospectives (Mid project evaluations)</a:t>
            </a:r>
          </a:p>
          <a:p>
            <a:endParaRPr lang="en-US" dirty="0"/>
          </a:p>
        </p:txBody>
      </p:sp>
    </p:spTree>
    <p:extLst>
      <p:ext uri="{BB962C8B-B14F-4D97-AF65-F5344CB8AC3E}">
        <p14:creationId xmlns:p14="http://schemas.microsoft.com/office/powerpoint/2010/main" val="2304872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330A7-A152-4D7F-8D06-93CCF798E51F}"/>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1D2CA0B4-4FA8-4371-A088-6CCC2803D243}"/>
              </a:ext>
            </a:extLst>
          </p:cNvPr>
          <p:cNvSpPr>
            <a:spLocks noGrp="1"/>
          </p:cNvSpPr>
          <p:nvPr>
            <p:ph idx="1"/>
          </p:nvPr>
        </p:nvSpPr>
        <p:spPr/>
        <p:txBody>
          <a:bodyPr/>
          <a:lstStyle/>
          <a:p>
            <a:r>
              <a:rPr lang="en-US" dirty="0"/>
              <a:t>Brainstorm</a:t>
            </a:r>
          </a:p>
        </p:txBody>
      </p:sp>
    </p:spTree>
    <p:extLst>
      <p:ext uri="{BB962C8B-B14F-4D97-AF65-F5344CB8AC3E}">
        <p14:creationId xmlns:p14="http://schemas.microsoft.com/office/powerpoint/2010/main" val="824302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181</Words>
  <Application>Microsoft Office PowerPoint</Application>
  <PresentationFormat>Widescreen</PresentationFormat>
  <Paragraphs>58</Paragraphs>
  <Slides>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Calibri Light</vt:lpstr>
      <vt:lpstr>Office Theme</vt:lpstr>
      <vt:lpstr>1_Office Theme</vt:lpstr>
      <vt:lpstr>Advanced Computer Projects</vt:lpstr>
      <vt:lpstr>Introductions</vt:lpstr>
      <vt:lpstr>Mr. Smith’s Schedule Fall 2019</vt:lpstr>
      <vt:lpstr>4th Period Talking Points: Lunch Schedule</vt:lpstr>
      <vt:lpstr>4th :Transportation/Parking</vt:lpstr>
      <vt:lpstr>4th Period</vt:lpstr>
      <vt:lpstr>Advanced Computer Projects</vt:lpstr>
      <vt:lpstr>Today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Computer Projects</dc:title>
  <dc:creator>Greg Smith</dc:creator>
  <cp:lastModifiedBy>Greg Smith</cp:lastModifiedBy>
  <cp:revision>6</cp:revision>
  <dcterms:created xsi:type="dcterms:W3CDTF">2019-09-04T16:03:56Z</dcterms:created>
  <dcterms:modified xsi:type="dcterms:W3CDTF">2019-09-04T18:10:57Z</dcterms:modified>
</cp:coreProperties>
</file>