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04D-BC35-4319-A5ED-0762AE3B970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211E-FFF3-4771-ACCF-A8EE4B38F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6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04D-BC35-4319-A5ED-0762AE3B970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211E-FFF3-4771-ACCF-A8EE4B38F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9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04D-BC35-4319-A5ED-0762AE3B970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211E-FFF3-4771-ACCF-A8EE4B38F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8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04D-BC35-4319-A5ED-0762AE3B970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211E-FFF3-4771-ACCF-A8EE4B38F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7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04D-BC35-4319-A5ED-0762AE3B970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211E-FFF3-4771-ACCF-A8EE4B38F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0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04D-BC35-4319-A5ED-0762AE3B970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211E-FFF3-4771-ACCF-A8EE4B38F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5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04D-BC35-4319-A5ED-0762AE3B970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211E-FFF3-4771-ACCF-A8EE4B38F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2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04D-BC35-4319-A5ED-0762AE3B970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211E-FFF3-4771-ACCF-A8EE4B38F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4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04D-BC35-4319-A5ED-0762AE3B970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211E-FFF3-4771-ACCF-A8EE4B38F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0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04D-BC35-4319-A5ED-0762AE3B970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211E-FFF3-4771-ACCF-A8EE4B38F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5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04D-BC35-4319-A5ED-0762AE3B970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211E-FFF3-4771-ACCF-A8EE4B38F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0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4504D-BC35-4319-A5ED-0762AE3B970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2211E-FFF3-4771-ACCF-A8EE4B38F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8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Review for Quiz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978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Understand how to develop quality algorithms</a:t>
            </a:r>
          </a:p>
          <a:p>
            <a:r>
              <a:rPr lang="en-US" sz="3600" dirty="0" smtClean="0"/>
              <a:t>Be able to interpret a compressed file format and create a drawing.</a:t>
            </a:r>
          </a:p>
          <a:p>
            <a:r>
              <a:rPr lang="en-US" sz="3600" dirty="0" smtClean="0"/>
              <a:t>Be able to create a program in Scratch that demonstrates that you can use/modify sprites,</a:t>
            </a:r>
            <a:r>
              <a:rPr lang="en-US" sz="3600" dirty="0"/>
              <a:t> </a:t>
            </a:r>
            <a:r>
              <a:rPr lang="en-US" sz="3600" dirty="0" smtClean="0"/>
              <a:t>incorporate looks and user input, …</a:t>
            </a:r>
          </a:p>
        </p:txBody>
      </p:sp>
    </p:spTree>
    <p:extLst>
      <p:ext uri="{BB962C8B-B14F-4D97-AF65-F5344CB8AC3E}">
        <p14:creationId xmlns:p14="http://schemas.microsoft.com/office/powerpoint/2010/main" val="215725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181600"/>
          </a:xfrm>
        </p:spPr>
        <p:txBody>
          <a:bodyPr>
            <a:normAutofit/>
          </a:bodyPr>
          <a:lstStyle/>
          <a:p>
            <a:r>
              <a:rPr lang="en-US" i="1" dirty="0"/>
              <a:t>Algorithms are not a special type of operation, necessarily. They are conceptual, a set of steps that you take in code to reach a specific goal</a:t>
            </a:r>
            <a:r>
              <a:rPr lang="en-US" i="1" dirty="0" smtClean="0"/>
              <a:t>.</a:t>
            </a:r>
          </a:p>
          <a:p>
            <a:r>
              <a:rPr lang="en-US" dirty="0"/>
              <a:t>Algorithms have been commonly defined in simple terms as "instructions for completing a task". </a:t>
            </a:r>
            <a:endParaRPr lang="en-US" dirty="0" smtClean="0"/>
          </a:p>
          <a:p>
            <a:r>
              <a:rPr lang="en-US" dirty="0" smtClean="0"/>
              <a:t>They've </a:t>
            </a:r>
            <a:r>
              <a:rPr lang="en-US" dirty="0"/>
              <a:t>also been called "recipes</a:t>
            </a:r>
            <a:r>
              <a:rPr lang="en-US" dirty="0" smtClean="0"/>
              <a:t>".</a:t>
            </a:r>
          </a:p>
          <a:p>
            <a:r>
              <a:rPr lang="en-US" dirty="0"/>
              <a:t> In </a:t>
            </a:r>
            <a:r>
              <a:rPr lang="en-US" i="1" dirty="0"/>
              <a:t>The Social Network</a:t>
            </a:r>
            <a:r>
              <a:rPr lang="en-US" dirty="0"/>
              <a:t>, an algorithm is what Zuckerberg needed to make </a:t>
            </a:r>
            <a:r>
              <a:rPr lang="en-US" dirty="0" smtClean="0"/>
              <a:t>the precursor to Facebook work.</a:t>
            </a:r>
          </a:p>
          <a:p>
            <a:r>
              <a:rPr lang="en-US" dirty="0" smtClean="0"/>
              <a:t>Patterns </a:t>
            </a:r>
            <a:r>
              <a:rPr lang="en-US" dirty="0"/>
              <a:t>for completing a task in an efficient way.</a:t>
            </a:r>
          </a:p>
        </p:txBody>
      </p:sp>
    </p:spTree>
    <p:extLst>
      <p:ext uri="{BB962C8B-B14F-4D97-AF65-F5344CB8AC3E}">
        <p14:creationId xmlns:p14="http://schemas.microsoft.com/office/powerpoint/2010/main" val="399952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an algorithm for…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Putting three numbers in order low to high.</a:t>
            </a:r>
          </a:p>
          <a:p>
            <a:r>
              <a:rPr lang="en-US" sz="4800" dirty="0" smtClean="0"/>
              <a:t>Can it work for more than three numbers?</a:t>
            </a:r>
          </a:p>
          <a:p>
            <a:r>
              <a:rPr lang="en-US" sz="4800" dirty="0" smtClean="0"/>
              <a:t>Can it work for 100 numbers?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6923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-257175"/>
            <a:ext cx="10515600" cy="1325563"/>
          </a:xfrm>
        </p:spPr>
        <p:txBody>
          <a:bodyPr/>
          <a:lstStyle/>
          <a:p>
            <a:r>
              <a:rPr lang="en-US" dirty="0" smtClean="0"/>
              <a:t>Create an image using the following code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578764"/>
              </p:ext>
            </p:extLst>
          </p:nvPr>
        </p:nvGraphicFramePr>
        <p:xfrm>
          <a:off x="584200" y="746125"/>
          <a:ext cx="105156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5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228600"/>
            <a:ext cx="11938000" cy="5948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u="sng" dirty="0"/>
              <a:t>Online part of </a:t>
            </a:r>
            <a:r>
              <a:rPr lang="en-US" sz="2000" u="sng" dirty="0" smtClean="0"/>
              <a:t>Practice Quiz: Self-evaluate then turn in your final product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Create a Scratch project named </a:t>
            </a:r>
            <a:r>
              <a:rPr lang="en-US" sz="2000" b="1" u="sng" dirty="0" smtClean="0"/>
              <a:t>yourNameReviewMod1-4 </a:t>
            </a:r>
            <a:r>
              <a:rPr lang="en-US" sz="2000" dirty="0"/>
              <a:t>with the </a:t>
            </a:r>
            <a:r>
              <a:rPr lang="en-US" sz="2000" dirty="0" smtClean="0"/>
              <a:t>following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____	A sprite for a horse, some sort of food and a person. (2 points)</a:t>
            </a:r>
          </a:p>
          <a:p>
            <a:pPr marL="0" indent="0">
              <a:buNone/>
            </a:pPr>
            <a:r>
              <a:rPr lang="en-US" sz="2000" dirty="0"/>
              <a:t>	____	The horse sprites change costumes (2 points)</a:t>
            </a:r>
          </a:p>
          <a:p>
            <a:pPr marL="0" indent="0">
              <a:buNone/>
            </a:pPr>
            <a:r>
              <a:rPr lang="en-US" sz="2000" dirty="0"/>
              <a:t>	____	It has a background that includes a fence (1 Point</a:t>
            </a:r>
            <a:r>
              <a:rPr lang="en-US" sz="2000" dirty="0" smtClean="0"/>
              <a:t>)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____	Uses a Pen (1 point) </a:t>
            </a:r>
          </a:p>
          <a:p>
            <a:pPr marL="0" indent="0">
              <a:buNone/>
            </a:pPr>
            <a:r>
              <a:rPr lang="en-US" sz="2000" dirty="0"/>
              <a:t>	____	The person will draw a square using a pen and a loop (3 points)</a:t>
            </a:r>
          </a:p>
          <a:p>
            <a:pPr marL="0" indent="0">
              <a:buNone/>
            </a:pPr>
            <a:r>
              <a:rPr lang="en-US" sz="2000" dirty="0"/>
              <a:t>	____	Edit the person costume (1 point)</a:t>
            </a:r>
          </a:p>
          <a:p>
            <a:pPr marL="0" indent="0">
              <a:buNone/>
            </a:pPr>
            <a:r>
              <a:rPr lang="en-US" sz="2000" dirty="0"/>
              <a:t>	____	Include background music (1 point)</a:t>
            </a:r>
          </a:p>
          <a:p>
            <a:pPr marL="0" indent="0">
              <a:buNone/>
            </a:pPr>
            <a:r>
              <a:rPr lang="en-US" sz="2000" dirty="0"/>
              <a:t>	____	Creative solution (2 points)</a:t>
            </a:r>
          </a:p>
          <a:p>
            <a:pPr marL="0" indent="0">
              <a:buNone/>
            </a:pPr>
            <a:r>
              <a:rPr lang="en-US" sz="2000" dirty="0"/>
              <a:t>	____	Shows your Best Effort (2 points)</a:t>
            </a:r>
          </a:p>
          <a:p>
            <a:pPr marL="0" indent="0">
              <a:buNone/>
            </a:pPr>
            <a:r>
              <a:rPr lang="en-US" sz="2000" dirty="0"/>
              <a:t>	____	Bonus (up to 1 point each)</a:t>
            </a:r>
          </a:p>
          <a:p>
            <a:pPr marL="0" lvl="0" indent="0">
              <a:buNone/>
            </a:pPr>
            <a:r>
              <a:rPr lang="en-US" sz="2000" dirty="0" smtClean="0"/>
              <a:t>			Score </a:t>
            </a:r>
            <a:r>
              <a:rPr lang="en-US" sz="2000" dirty="0"/>
              <a:t>one point each time the person contacts the food</a:t>
            </a:r>
          </a:p>
          <a:p>
            <a:pPr marL="0" lvl="0" indent="0">
              <a:buNone/>
            </a:pPr>
            <a:r>
              <a:rPr lang="en-US" sz="2000" dirty="0" smtClean="0"/>
              <a:t>			Gives </a:t>
            </a:r>
            <a:r>
              <a:rPr lang="en-US" sz="2000" dirty="0"/>
              <a:t>a comment of pain whenever the person contacts the horse</a:t>
            </a:r>
          </a:p>
          <a:p>
            <a:pPr marL="0" lvl="0" indent="0">
              <a:buNone/>
            </a:pPr>
            <a:r>
              <a:rPr lang="en-US" sz="2000" dirty="0" smtClean="0"/>
              <a:t>			Background </a:t>
            </a:r>
            <a:r>
              <a:rPr lang="en-US" sz="2000" dirty="0"/>
              <a:t>changes to an end game when the person has scored 10 or </a:t>
            </a:r>
          </a:p>
          <a:p>
            <a:pPr marL="0" indent="0">
              <a:buNone/>
            </a:pPr>
            <a:r>
              <a:rPr lang="en-US" sz="2000" dirty="0" smtClean="0"/>
              <a:t>			more </a:t>
            </a:r>
            <a:r>
              <a:rPr lang="en-US" sz="2000" dirty="0"/>
              <a:t>points.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206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240</Words>
  <Application>Microsoft Office PowerPoint</Application>
  <PresentationFormat>Widescreen</PresentationFormat>
  <Paragraphs>118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Intro to Programming</vt:lpstr>
      <vt:lpstr>Learning Objectives</vt:lpstr>
      <vt:lpstr>Algorithm Review</vt:lpstr>
      <vt:lpstr>Create an algorithm for…</vt:lpstr>
      <vt:lpstr>Create an image using the following code</vt:lpstr>
      <vt:lpstr>PowerPoint Presentation</vt:lpstr>
    </vt:vector>
  </TitlesOfParts>
  <Company>Salem-Keizer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Programming</dc:title>
  <dc:creator>Greg Smith</dc:creator>
  <cp:lastModifiedBy>Greg Smith</cp:lastModifiedBy>
  <cp:revision>11</cp:revision>
  <dcterms:created xsi:type="dcterms:W3CDTF">2015-10-15T14:14:45Z</dcterms:created>
  <dcterms:modified xsi:type="dcterms:W3CDTF">2015-10-15T18:30:20Z</dcterms:modified>
</cp:coreProperties>
</file>