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6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2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1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0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8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2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9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4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1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6601-FC82-4E97-83DD-0DB1CED22EA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5FDCD-2BC1-4622-870A-EFD42E46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1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Science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dry run a program that uses a binary tree</a:t>
            </a:r>
          </a:p>
          <a:p>
            <a:r>
              <a:rPr lang="en-US" dirty="0" smtClean="0"/>
              <a:t>Be able to find the total and average values from a tree.</a:t>
            </a:r>
          </a:p>
        </p:txBody>
      </p:sp>
    </p:spTree>
    <p:extLst>
      <p:ext uri="{BB962C8B-B14F-4D97-AF65-F5344CB8AC3E}">
        <p14:creationId xmlns:p14="http://schemas.microsoft.com/office/powerpoint/2010/main" val="25024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9675" y="1731470"/>
            <a:ext cx="5067300" cy="621823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/>
              <a:t>function </a:t>
            </a:r>
            <a:r>
              <a:rPr lang="en-US" altLang="en-US" sz="1600" dirty="0" smtClean="0"/>
              <a:t>one(</a:t>
            </a:r>
            <a:r>
              <a:rPr lang="en-US" altLang="en-US" sz="1600" dirty="0" err="1" smtClean="0"/>
              <a:t>top:ptrtype</a:t>
            </a:r>
            <a:r>
              <a:rPr lang="en-US" altLang="en-US" sz="1600" dirty="0" smtClean="0"/>
              <a:t>);</a:t>
            </a:r>
            <a:endParaRPr lang="en-US" alt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err="1" smtClean="0"/>
              <a:t>Var</a:t>
            </a:r>
            <a:endParaRPr lang="en-US" alt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err="1" smtClean="0"/>
              <a:t>leftCount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rightCount:integer</a:t>
            </a:r>
            <a:r>
              <a:rPr lang="en-US" altLang="en-US" sz="1600" dirty="0" smtClean="0"/>
              <a:t>;</a:t>
            </a: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if </a:t>
            </a:r>
            <a:r>
              <a:rPr lang="en-US" altLang="en-US" sz="1600" dirty="0" smtClean="0"/>
              <a:t>top = nil </a:t>
            </a:r>
            <a:r>
              <a:rPr lang="en-US" altLang="en-US" sz="1600" dirty="0"/>
              <a:t>then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</a:t>
            </a:r>
            <a:r>
              <a:rPr lang="en-US" altLang="en-US" sz="1600" dirty="0" smtClean="0"/>
              <a:t>one :=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</a:t>
            </a:r>
            <a:r>
              <a:rPr lang="en-US" altLang="en-US" sz="1600" dirty="0" smtClean="0"/>
              <a:t>   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smtClean="0"/>
              <a:t>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smtClean="0"/>
              <a:t>	</a:t>
            </a:r>
            <a:r>
              <a:rPr lang="en-US" altLang="en-US" sz="1600" dirty="0" err="1" smtClean="0"/>
              <a:t>leftCount</a:t>
            </a:r>
            <a:r>
              <a:rPr lang="en-US" altLang="en-US" sz="1600" dirty="0" smtClean="0"/>
              <a:t>:= one(</a:t>
            </a:r>
            <a:r>
              <a:rPr lang="en-US" altLang="en-US" sz="1600" dirty="0" err="1" smtClean="0"/>
              <a:t>top^.left</a:t>
            </a:r>
            <a:r>
              <a:rPr lang="en-US" altLang="en-US" sz="1600" dirty="0" smtClean="0"/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smtClean="0"/>
              <a:t>	</a:t>
            </a:r>
            <a:r>
              <a:rPr lang="en-US" altLang="en-US" sz="1600" dirty="0" err="1" smtClean="0"/>
              <a:t>rightCount</a:t>
            </a:r>
            <a:r>
              <a:rPr lang="en-US" altLang="en-US" sz="1600" dirty="0" smtClean="0"/>
              <a:t>:= one(</a:t>
            </a:r>
            <a:r>
              <a:rPr lang="en-US" altLang="en-US" sz="1600" dirty="0" err="1" smtClean="0"/>
              <a:t>top^.right</a:t>
            </a:r>
            <a:r>
              <a:rPr lang="en-US" altLang="en-US" sz="1600" dirty="0" smtClean="0"/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/>
              <a:t>		if </a:t>
            </a:r>
            <a:r>
              <a:rPr lang="en-US" altLang="en-US" sz="1600" dirty="0" err="1" smtClean="0"/>
              <a:t>rightCount</a:t>
            </a:r>
            <a:r>
              <a:rPr lang="en-US" altLang="en-US" sz="1600" dirty="0" smtClean="0"/>
              <a:t>&gt;</a:t>
            </a:r>
            <a:r>
              <a:rPr lang="en-US" altLang="en-US" sz="1600" dirty="0" err="1" smtClean="0"/>
              <a:t>leftCount</a:t>
            </a:r>
            <a:r>
              <a:rPr lang="en-US" altLang="en-US" sz="1600" dirty="0" smtClean="0"/>
              <a:t> then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smtClean="0"/>
              <a:t>		one := </a:t>
            </a:r>
            <a:r>
              <a:rPr lang="en-US" altLang="en-US" sz="1600" dirty="0" err="1" smtClean="0"/>
              <a:t>rightCount</a:t>
            </a:r>
            <a:r>
              <a:rPr lang="en-US" altLang="en-US" sz="1600" dirty="0" smtClean="0"/>
              <a:t> + 1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smtClean="0"/>
              <a:t>	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smtClean="0"/>
              <a:t>		one:= </a:t>
            </a:r>
            <a:r>
              <a:rPr lang="en-US" altLang="en-US" sz="1600" dirty="0" err="1" smtClean="0"/>
              <a:t>leftCount</a:t>
            </a:r>
            <a:r>
              <a:rPr lang="en-US" altLang="en-US" sz="1600" dirty="0" smtClean="0"/>
              <a:t> + 1;</a:t>
            </a: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/>
              <a:t>	end</a:t>
            </a:r>
            <a:r>
              <a:rPr lang="en-US" altLang="en-US" sz="16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solidFill>
                  <a:srgbClr val="008000"/>
                </a:solidFill>
              </a:rPr>
              <a:t>end</a:t>
            </a:r>
            <a:r>
              <a:rPr lang="en-US" altLang="en-US" sz="1600" dirty="0">
                <a:solidFill>
                  <a:srgbClr val="008000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890580" y="5082909"/>
            <a:ext cx="4945239" cy="167810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{** Code that created the above tree**}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err="1" smtClean="0"/>
              <a:t>writeln</a:t>
            </a:r>
            <a:r>
              <a:rPr lang="en-US" altLang="en-US" sz="1600" dirty="0" smtClean="0"/>
              <a:t>(one(top</a:t>
            </a:r>
            <a:r>
              <a:rPr lang="en-US" altLang="en-US" sz="1600" dirty="0" smtClean="0"/>
              <a:t>));</a:t>
            </a: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end.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19800" y="106364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9999"/>
                </a:solidFill>
              </a:rPr>
              <a:t>Show the tree, and the screen</a:t>
            </a:r>
          </a:p>
        </p:txBody>
      </p:sp>
      <p:sp>
        <p:nvSpPr>
          <p:cNvPr id="7173" name="Rounded Rectangular Callout 1"/>
          <p:cNvSpPr>
            <a:spLocks noChangeArrowheads="1"/>
          </p:cNvSpPr>
          <p:nvPr/>
        </p:nvSpPr>
        <p:spPr bwMode="auto">
          <a:xfrm>
            <a:off x="9056025" y="596998"/>
            <a:ext cx="2057400" cy="1732844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Dry run given the tree on the left.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What would be the result of the calculation?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83298" y="3486040"/>
            <a:ext cx="3073004" cy="2709095"/>
            <a:chOff x="4527946" y="2025042"/>
            <a:chExt cx="1600200" cy="1371600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137546" y="3091842"/>
              <a:ext cx="304800" cy="304800"/>
            </a:xfrm>
            <a:prstGeom prst="rect">
              <a:avLst/>
            </a:prstGeom>
            <a:solidFill>
              <a:srgbClr val="FF99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Verdana" panose="020B0604030504040204" pitchFamily="34" charset="0"/>
                </a:rPr>
                <a:t>6</a:t>
              </a:r>
              <a:r>
                <a:rPr lang="en-US" altLang="en-US" sz="1800" dirty="0" smtClean="0">
                  <a:latin typeface="Verdana" panose="020B0604030504040204" pitchFamily="34" charset="0"/>
                </a:rPr>
                <a:t>0</a:t>
              </a:r>
              <a:endParaRPr lang="en-US" altLang="en-US" sz="1800" dirty="0">
                <a:latin typeface="Verdana" panose="020B0604030504040204" pitchFamily="34" charset="0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5289946" y="2863242"/>
              <a:ext cx="304800" cy="22860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518546" y="2558442"/>
              <a:ext cx="609600" cy="304800"/>
            </a:xfrm>
            <a:prstGeom prst="rect">
              <a:avLst/>
            </a:prstGeom>
            <a:solidFill>
              <a:srgbClr val="FF99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latin typeface="Verdana" panose="020B0604030504040204" pitchFamily="34" charset="0"/>
                </a:rPr>
                <a:t>70</a:t>
              </a:r>
              <a:endParaRPr lang="en-US" altLang="en-US" sz="1800" dirty="0">
                <a:latin typeface="Verdana" panose="020B0604030504040204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5366146" y="2329842"/>
              <a:ext cx="304800" cy="22860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908946" y="2025042"/>
              <a:ext cx="533400" cy="304800"/>
            </a:xfrm>
            <a:prstGeom prst="rect">
              <a:avLst/>
            </a:prstGeom>
            <a:solidFill>
              <a:srgbClr val="FF99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latin typeface="Verdana" panose="020B0604030504040204" pitchFamily="34" charset="0"/>
                </a:rPr>
                <a:t>50</a:t>
              </a:r>
              <a:endParaRPr lang="en-US" altLang="en-US" sz="1800" dirty="0">
                <a:latin typeface="Verdana" panose="020B060403050404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4908946" y="2329842"/>
              <a:ext cx="304800" cy="22860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527946" y="2558442"/>
              <a:ext cx="533400" cy="304800"/>
            </a:xfrm>
            <a:prstGeom prst="rect">
              <a:avLst/>
            </a:prstGeom>
            <a:solidFill>
              <a:srgbClr val="FF99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latin typeface="Verdana" panose="020B0604030504040204" pitchFamily="34" charset="0"/>
                </a:rPr>
                <a:t>10</a:t>
              </a:r>
              <a:endParaRPr lang="en-US" altLang="en-US" sz="1800" dirty="0">
                <a:latin typeface="Verdana" panose="020B0604030504040204" pitchFamily="34" charset="0"/>
              </a:endParaRPr>
            </a:p>
          </p:txBody>
        </p:sp>
      </p:grpSp>
      <p:sp>
        <p:nvSpPr>
          <p:cNvPr id="2" name="Oval Callout 1"/>
          <p:cNvSpPr/>
          <p:nvPr/>
        </p:nvSpPr>
        <p:spPr bwMode="auto">
          <a:xfrm>
            <a:off x="4247238" y="1980987"/>
            <a:ext cx="990600" cy="476956"/>
          </a:xfrm>
          <a:prstGeom prst="wedgeEllipseCallout">
            <a:avLst>
              <a:gd name="adj1" fmla="val 81660"/>
              <a:gd name="adj2" fmla="val 20466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imes New Roman" pitchFamily="18" charset="0"/>
              </a:rPr>
              <a:t>Top</a:t>
            </a:r>
          </a:p>
        </p:txBody>
      </p:sp>
    </p:spTree>
    <p:extLst>
      <p:ext uri="{BB962C8B-B14F-4D97-AF65-F5344CB8AC3E}">
        <p14:creationId xmlns:p14="http://schemas.microsoft.com/office/powerpoint/2010/main" val="7627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25996"/>
          <a:stretch/>
        </p:blipFill>
        <p:spPr>
          <a:xfrm>
            <a:off x="736600" y="251964"/>
            <a:ext cx="9736667" cy="620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1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</a:t>
            </a:r>
            <a:r>
              <a:rPr lang="en-US" smtClean="0"/>
              <a:t>Tree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a program that uses a tree as the data structure with the following menu options</a:t>
            </a:r>
          </a:p>
          <a:p>
            <a:pPr lvl="1"/>
            <a:r>
              <a:rPr lang="en-US" dirty="0" smtClean="0"/>
              <a:t>Add to the tree</a:t>
            </a:r>
          </a:p>
          <a:p>
            <a:pPr lvl="1"/>
            <a:r>
              <a:rPr lang="en-US" dirty="0" smtClean="0"/>
              <a:t>Show all</a:t>
            </a:r>
          </a:p>
          <a:p>
            <a:pPr lvl="1"/>
            <a:r>
              <a:rPr lang="en-US" dirty="0" smtClean="0"/>
              <a:t>Calculate the average score from the tree</a:t>
            </a:r>
          </a:p>
          <a:p>
            <a:pPr lvl="1"/>
            <a:r>
              <a:rPr lang="en-US" dirty="0" smtClean="0"/>
              <a:t>Show the highest score from the tree</a:t>
            </a:r>
          </a:p>
          <a:p>
            <a:pPr lvl="1"/>
            <a:r>
              <a:rPr lang="en-US" dirty="0" smtClean="0"/>
              <a:t>Show the lowest score from the tree</a:t>
            </a:r>
          </a:p>
          <a:p>
            <a:pPr lvl="1"/>
            <a:r>
              <a:rPr lang="en-US" dirty="0" smtClean="0"/>
              <a:t>Calculate how many scores are within 6 of the average score</a:t>
            </a:r>
          </a:p>
          <a:p>
            <a:pPr lvl="1"/>
            <a:r>
              <a:rPr lang="en-US" dirty="0" smtClean="0"/>
              <a:t>Remove a score</a:t>
            </a:r>
          </a:p>
          <a:p>
            <a:r>
              <a:rPr lang="en-US" dirty="0" smtClean="0"/>
              <a:t>Pushes</a:t>
            </a:r>
          </a:p>
          <a:p>
            <a:pPr lvl="1"/>
            <a:r>
              <a:rPr lang="en-US" dirty="0" smtClean="0"/>
              <a:t>Count the number of generations in the tree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0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146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Office Theme</vt:lpstr>
      <vt:lpstr>Computer Science 2</vt:lpstr>
      <vt:lpstr>Learning Targets</vt:lpstr>
      <vt:lpstr>PowerPoint Presentation</vt:lpstr>
      <vt:lpstr>PowerPoint Presentation</vt:lpstr>
      <vt:lpstr>Today: Tree Math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2</dc:title>
  <dc:creator>Greg Smith</dc:creator>
  <cp:lastModifiedBy>Greg Smith</cp:lastModifiedBy>
  <cp:revision>10</cp:revision>
  <dcterms:created xsi:type="dcterms:W3CDTF">2017-05-11T14:04:21Z</dcterms:created>
  <dcterms:modified xsi:type="dcterms:W3CDTF">2017-05-23T14:23:50Z</dcterms:modified>
</cp:coreProperties>
</file>