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DEF2A4-F5B1-4883-ABA1-FC819F9524C6}"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FEFAE-2A99-44E6-B97A-E1EED6FC0B5C}" type="slidenum">
              <a:rPr lang="en-US" smtClean="0"/>
              <a:t>‹#›</a:t>
            </a:fld>
            <a:endParaRPr lang="en-US"/>
          </a:p>
        </p:txBody>
      </p:sp>
    </p:spTree>
    <p:extLst>
      <p:ext uri="{BB962C8B-B14F-4D97-AF65-F5344CB8AC3E}">
        <p14:creationId xmlns:p14="http://schemas.microsoft.com/office/powerpoint/2010/main" val="30303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EF2A4-F5B1-4883-ABA1-FC819F9524C6}"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FEFAE-2A99-44E6-B97A-E1EED6FC0B5C}" type="slidenum">
              <a:rPr lang="en-US" smtClean="0"/>
              <a:t>‹#›</a:t>
            </a:fld>
            <a:endParaRPr lang="en-US"/>
          </a:p>
        </p:txBody>
      </p:sp>
    </p:spTree>
    <p:extLst>
      <p:ext uri="{BB962C8B-B14F-4D97-AF65-F5344CB8AC3E}">
        <p14:creationId xmlns:p14="http://schemas.microsoft.com/office/powerpoint/2010/main" val="316148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EF2A4-F5B1-4883-ABA1-FC819F9524C6}"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FEFAE-2A99-44E6-B97A-E1EED6FC0B5C}" type="slidenum">
              <a:rPr lang="en-US" smtClean="0"/>
              <a:t>‹#›</a:t>
            </a:fld>
            <a:endParaRPr lang="en-US"/>
          </a:p>
        </p:txBody>
      </p:sp>
    </p:spTree>
    <p:extLst>
      <p:ext uri="{BB962C8B-B14F-4D97-AF65-F5344CB8AC3E}">
        <p14:creationId xmlns:p14="http://schemas.microsoft.com/office/powerpoint/2010/main" val="82545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15C5A7B-9409-4524-8477-F0789CCC39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4950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0E3B3BF-9964-4543-A01B-20D33FF740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4599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0ACD22A-6D90-47D0-A839-A766F63D3A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82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6556858-EAF1-4B9E-9A99-64740F8D7F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635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DA4587D-15CA-4CBF-8E50-DF967776FC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4046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00CA41F-3356-46E9-95E6-B98F8C3E949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5264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847EBC5-6336-4D0E-B70A-A1AE8054A9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9270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F93063C-0F86-4078-8484-FC95024BBC4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447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EF2A4-F5B1-4883-ABA1-FC819F9524C6}"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FEFAE-2A99-44E6-B97A-E1EED6FC0B5C}" type="slidenum">
              <a:rPr lang="en-US" smtClean="0"/>
              <a:t>‹#›</a:t>
            </a:fld>
            <a:endParaRPr lang="en-US"/>
          </a:p>
        </p:txBody>
      </p:sp>
    </p:spTree>
    <p:extLst>
      <p:ext uri="{BB962C8B-B14F-4D97-AF65-F5344CB8AC3E}">
        <p14:creationId xmlns:p14="http://schemas.microsoft.com/office/powerpoint/2010/main" val="12927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987438-3E5C-4C8F-9B1B-2EDFB49650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5334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A53EF48-95F6-43F4-B947-2D6E2C3FBB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1584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4B1D32-9D47-44CB-873D-4D6921D8F9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0713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C961DE0-225E-40F0-89A0-DE8BF23CED4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747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DEF2A4-F5B1-4883-ABA1-FC819F9524C6}"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FEFAE-2A99-44E6-B97A-E1EED6FC0B5C}" type="slidenum">
              <a:rPr lang="en-US" smtClean="0"/>
              <a:t>‹#›</a:t>
            </a:fld>
            <a:endParaRPr lang="en-US"/>
          </a:p>
        </p:txBody>
      </p:sp>
    </p:spTree>
    <p:extLst>
      <p:ext uri="{BB962C8B-B14F-4D97-AF65-F5344CB8AC3E}">
        <p14:creationId xmlns:p14="http://schemas.microsoft.com/office/powerpoint/2010/main" val="113745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DEF2A4-F5B1-4883-ABA1-FC819F9524C6}"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FEFAE-2A99-44E6-B97A-E1EED6FC0B5C}" type="slidenum">
              <a:rPr lang="en-US" smtClean="0"/>
              <a:t>‹#›</a:t>
            </a:fld>
            <a:endParaRPr lang="en-US"/>
          </a:p>
        </p:txBody>
      </p:sp>
    </p:spTree>
    <p:extLst>
      <p:ext uri="{BB962C8B-B14F-4D97-AF65-F5344CB8AC3E}">
        <p14:creationId xmlns:p14="http://schemas.microsoft.com/office/powerpoint/2010/main" val="198988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DEF2A4-F5B1-4883-ABA1-FC819F9524C6}" type="datetimeFigureOut">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FEFAE-2A99-44E6-B97A-E1EED6FC0B5C}" type="slidenum">
              <a:rPr lang="en-US" smtClean="0"/>
              <a:t>‹#›</a:t>
            </a:fld>
            <a:endParaRPr lang="en-US"/>
          </a:p>
        </p:txBody>
      </p:sp>
    </p:spTree>
    <p:extLst>
      <p:ext uri="{BB962C8B-B14F-4D97-AF65-F5344CB8AC3E}">
        <p14:creationId xmlns:p14="http://schemas.microsoft.com/office/powerpoint/2010/main" val="345245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DEF2A4-F5B1-4883-ABA1-FC819F9524C6}" type="datetimeFigureOut">
              <a:rPr lang="en-US" smtClean="0"/>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FEFAE-2A99-44E6-B97A-E1EED6FC0B5C}" type="slidenum">
              <a:rPr lang="en-US" smtClean="0"/>
              <a:t>‹#›</a:t>
            </a:fld>
            <a:endParaRPr lang="en-US"/>
          </a:p>
        </p:txBody>
      </p:sp>
    </p:spTree>
    <p:extLst>
      <p:ext uri="{BB962C8B-B14F-4D97-AF65-F5344CB8AC3E}">
        <p14:creationId xmlns:p14="http://schemas.microsoft.com/office/powerpoint/2010/main" val="83856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F2A4-F5B1-4883-ABA1-FC819F9524C6}" type="datetimeFigureOut">
              <a:rPr lang="en-US" smtClean="0"/>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FEFAE-2A99-44E6-B97A-E1EED6FC0B5C}" type="slidenum">
              <a:rPr lang="en-US" smtClean="0"/>
              <a:t>‹#›</a:t>
            </a:fld>
            <a:endParaRPr lang="en-US"/>
          </a:p>
        </p:txBody>
      </p:sp>
    </p:spTree>
    <p:extLst>
      <p:ext uri="{BB962C8B-B14F-4D97-AF65-F5344CB8AC3E}">
        <p14:creationId xmlns:p14="http://schemas.microsoft.com/office/powerpoint/2010/main" val="88523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DEF2A4-F5B1-4883-ABA1-FC819F9524C6}"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FEFAE-2A99-44E6-B97A-E1EED6FC0B5C}" type="slidenum">
              <a:rPr lang="en-US" smtClean="0"/>
              <a:t>‹#›</a:t>
            </a:fld>
            <a:endParaRPr lang="en-US"/>
          </a:p>
        </p:txBody>
      </p:sp>
    </p:spTree>
    <p:extLst>
      <p:ext uri="{BB962C8B-B14F-4D97-AF65-F5344CB8AC3E}">
        <p14:creationId xmlns:p14="http://schemas.microsoft.com/office/powerpoint/2010/main" val="98254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DEF2A4-F5B1-4883-ABA1-FC819F9524C6}"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FEFAE-2A99-44E6-B97A-E1EED6FC0B5C}" type="slidenum">
              <a:rPr lang="en-US" smtClean="0"/>
              <a:t>‹#›</a:t>
            </a:fld>
            <a:endParaRPr lang="en-US"/>
          </a:p>
        </p:txBody>
      </p:sp>
    </p:spTree>
    <p:extLst>
      <p:ext uri="{BB962C8B-B14F-4D97-AF65-F5344CB8AC3E}">
        <p14:creationId xmlns:p14="http://schemas.microsoft.com/office/powerpoint/2010/main" val="290220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EF2A4-F5B1-4883-ABA1-FC819F9524C6}" type="datetimeFigureOut">
              <a:rPr lang="en-US" smtClean="0"/>
              <a:t>11/5/2015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FEFAE-2A99-44E6-B97A-E1EED6FC0B5C}" type="slidenum">
              <a:rPr lang="en-US" smtClean="0"/>
              <a:t>‹#›</a:t>
            </a:fld>
            <a:endParaRPr lang="en-US"/>
          </a:p>
        </p:txBody>
      </p:sp>
    </p:spTree>
    <p:extLst>
      <p:ext uri="{BB962C8B-B14F-4D97-AF65-F5344CB8AC3E}">
        <p14:creationId xmlns:p14="http://schemas.microsoft.com/office/powerpoint/2010/main" val="385644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0B9EBB8-3434-49D6-B4AA-0C81A540750A}"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25610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Tank Game</a:t>
            </a:r>
            <a:endParaRPr lang="en-US" dirty="0"/>
          </a:p>
        </p:txBody>
      </p:sp>
      <p:sp>
        <p:nvSpPr>
          <p:cNvPr id="3" name="Subtitle 2"/>
          <p:cNvSpPr>
            <a:spLocks noGrp="1"/>
          </p:cNvSpPr>
          <p:nvPr>
            <p:ph type="subTitle" idx="1"/>
          </p:nvPr>
        </p:nvSpPr>
        <p:spPr/>
        <p:txBody>
          <a:bodyPr/>
          <a:lstStyle/>
          <a:p>
            <a:r>
              <a:rPr lang="en-US" smtClean="0"/>
              <a:t>Part 6 of 6</a:t>
            </a:r>
            <a:endParaRPr lang="en-US"/>
          </a:p>
        </p:txBody>
      </p:sp>
    </p:spTree>
    <p:extLst>
      <p:ext uri="{BB962C8B-B14F-4D97-AF65-F5344CB8AC3E}">
        <p14:creationId xmlns:p14="http://schemas.microsoft.com/office/powerpoint/2010/main" val="1231753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1981200" y="-228600"/>
            <a:ext cx="8229600" cy="1143000"/>
          </a:xfrm>
        </p:spPr>
        <p:txBody>
          <a:bodyPr/>
          <a:lstStyle/>
          <a:p>
            <a:pPr eaLnBrk="1" hangingPunct="1"/>
            <a:r>
              <a:rPr lang="en-US" altLang="en-US" smtClean="0"/>
              <a:t>Set the View port for Tank1</a:t>
            </a:r>
          </a:p>
        </p:txBody>
      </p:sp>
      <p:pic>
        <p:nvPicPr>
          <p:cNvPr id="206851" name="Picture 4"/>
          <p:cNvPicPr>
            <a:picLocks noChangeAspect="1" noChangeArrowheads="1"/>
          </p:cNvPicPr>
          <p:nvPr/>
        </p:nvPicPr>
        <p:blipFill>
          <a:blip r:embed="rId2">
            <a:extLst>
              <a:ext uri="{28A0092B-C50C-407E-A947-70E740481C1C}">
                <a14:useLocalDpi xmlns:a14="http://schemas.microsoft.com/office/drawing/2010/main" val="0"/>
              </a:ext>
            </a:extLst>
          </a:blip>
          <a:srcRect l="14063" t="10417" r="10156" b="16667"/>
          <a:stretch>
            <a:fillRect/>
          </a:stretch>
        </p:blipFill>
        <p:spPr bwMode="auto">
          <a:xfrm>
            <a:off x="1981200" y="733426"/>
            <a:ext cx="8382000"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852" name="AutoShape 5"/>
          <p:cNvSpPr>
            <a:spLocks noChangeArrowheads="1"/>
          </p:cNvSpPr>
          <p:nvPr/>
        </p:nvSpPr>
        <p:spPr bwMode="auto">
          <a:xfrm>
            <a:off x="2057400" y="762000"/>
            <a:ext cx="1752600" cy="685800"/>
          </a:xfrm>
          <a:prstGeom prst="wedgeRoundRectCallout">
            <a:avLst>
              <a:gd name="adj1" fmla="val 111324"/>
              <a:gd name="adj2" fmla="val 12824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1) Select the views port</a:t>
            </a:r>
          </a:p>
        </p:txBody>
      </p:sp>
      <p:sp>
        <p:nvSpPr>
          <p:cNvPr id="206853" name="AutoShape 6"/>
          <p:cNvSpPr>
            <a:spLocks noChangeArrowheads="1"/>
          </p:cNvSpPr>
          <p:nvPr/>
        </p:nvSpPr>
        <p:spPr bwMode="auto">
          <a:xfrm>
            <a:off x="1752600" y="1676400"/>
            <a:ext cx="1828800" cy="762000"/>
          </a:xfrm>
          <a:prstGeom prst="wedgeRoundRectCallout">
            <a:avLst>
              <a:gd name="adj1" fmla="val 64671"/>
              <a:gd name="adj2" fmla="val 500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2) Enable the use of Views</a:t>
            </a:r>
          </a:p>
        </p:txBody>
      </p:sp>
      <p:sp>
        <p:nvSpPr>
          <p:cNvPr id="206854" name="AutoShape 7"/>
          <p:cNvSpPr>
            <a:spLocks noChangeArrowheads="1"/>
          </p:cNvSpPr>
          <p:nvPr/>
        </p:nvSpPr>
        <p:spPr bwMode="auto">
          <a:xfrm>
            <a:off x="1752600" y="2667000"/>
            <a:ext cx="1676400" cy="609600"/>
          </a:xfrm>
          <a:prstGeom prst="wedgeRoundRectCallout">
            <a:avLst>
              <a:gd name="adj1" fmla="val 77463"/>
              <a:gd name="adj2" fmla="val -2760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3) View 0</a:t>
            </a:r>
          </a:p>
        </p:txBody>
      </p:sp>
      <p:sp>
        <p:nvSpPr>
          <p:cNvPr id="206855" name="AutoShape 8"/>
          <p:cNvSpPr>
            <a:spLocks noChangeArrowheads="1"/>
          </p:cNvSpPr>
          <p:nvPr/>
        </p:nvSpPr>
        <p:spPr bwMode="auto">
          <a:xfrm>
            <a:off x="1752600" y="3429000"/>
            <a:ext cx="1676400" cy="1066800"/>
          </a:xfrm>
          <a:prstGeom prst="wedgeRoundRectCallout">
            <a:avLst>
              <a:gd name="adj1" fmla="val 71403"/>
              <a:gd name="adj2" fmla="val -4106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4) Visible when room starts</a:t>
            </a:r>
          </a:p>
        </p:txBody>
      </p:sp>
      <p:sp>
        <p:nvSpPr>
          <p:cNvPr id="206856" name="AutoShape 9"/>
          <p:cNvSpPr>
            <a:spLocks noChangeArrowheads="1"/>
          </p:cNvSpPr>
          <p:nvPr/>
        </p:nvSpPr>
        <p:spPr bwMode="auto">
          <a:xfrm>
            <a:off x="5638800" y="2362200"/>
            <a:ext cx="2057400" cy="914400"/>
          </a:xfrm>
          <a:prstGeom prst="wedgeRoundRectCallout">
            <a:avLst>
              <a:gd name="adj1" fmla="val -56481"/>
              <a:gd name="adj2" fmla="val 13506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5) View in Room</a:t>
            </a:r>
          </a:p>
          <a:p>
            <a:pPr algn="ctr" eaLnBrk="1" fontAlgn="base" hangingPunct="1">
              <a:spcBef>
                <a:spcPct val="0"/>
              </a:spcBef>
              <a:spcAft>
                <a:spcPct val="0"/>
              </a:spcAft>
            </a:pPr>
            <a:r>
              <a:rPr lang="en-US" altLang="en-US">
                <a:solidFill>
                  <a:srgbClr val="000000"/>
                </a:solidFill>
              </a:rPr>
              <a:t> X: 0   W: 400</a:t>
            </a:r>
          </a:p>
          <a:p>
            <a:pPr algn="ctr" eaLnBrk="1" fontAlgn="base" hangingPunct="1">
              <a:spcBef>
                <a:spcPct val="0"/>
              </a:spcBef>
              <a:spcAft>
                <a:spcPct val="0"/>
              </a:spcAft>
            </a:pPr>
            <a:r>
              <a:rPr lang="en-US" altLang="en-US">
                <a:solidFill>
                  <a:srgbClr val="000000"/>
                </a:solidFill>
              </a:rPr>
              <a:t>Y: 0    H: 480</a:t>
            </a:r>
          </a:p>
        </p:txBody>
      </p:sp>
      <p:sp>
        <p:nvSpPr>
          <p:cNvPr id="206857" name="AutoShape 10"/>
          <p:cNvSpPr>
            <a:spLocks noChangeArrowheads="1"/>
          </p:cNvSpPr>
          <p:nvPr/>
        </p:nvSpPr>
        <p:spPr bwMode="auto">
          <a:xfrm>
            <a:off x="6781800" y="3429000"/>
            <a:ext cx="2819400" cy="990600"/>
          </a:xfrm>
          <a:prstGeom prst="wedgeRoundRectCallout">
            <a:avLst>
              <a:gd name="adj1" fmla="val -96000"/>
              <a:gd name="adj2" fmla="val 9375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6) Port on screen</a:t>
            </a:r>
          </a:p>
          <a:p>
            <a:pPr algn="ctr" eaLnBrk="1" fontAlgn="base" hangingPunct="1">
              <a:spcBef>
                <a:spcPct val="0"/>
              </a:spcBef>
              <a:spcAft>
                <a:spcPct val="0"/>
              </a:spcAft>
            </a:pPr>
            <a:r>
              <a:rPr lang="en-US" altLang="en-US">
                <a:solidFill>
                  <a:srgbClr val="000000"/>
                </a:solidFill>
              </a:rPr>
              <a:t>X: 0     W: 400</a:t>
            </a:r>
          </a:p>
          <a:p>
            <a:pPr algn="ctr" eaLnBrk="1" fontAlgn="base" hangingPunct="1">
              <a:spcBef>
                <a:spcPct val="0"/>
              </a:spcBef>
              <a:spcAft>
                <a:spcPct val="0"/>
              </a:spcAft>
            </a:pPr>
            <a:r>
              <a:rPr lang="en-US" altLang="en-US">
                <a:solidFill>
                  <a:srgbClr val="000000"/>
                </a:solidFill>
              </a:rPr>
              <a:t>Y: 0   H: 480</a:t>
            </a:r>
          </a:p>
        </p:txBody>
      </p:sp>
      <p:sp>
        <p:nvSpPr>
          <p:cNvPr id="206858" name="AutoShape 11"/>
          <p:cNvSpPr>
            <a:spLocks noChangeArrowheads="1"/>
          </p:cNvSpPr>
          <p:nvPr/>
        </p:nvSpPr>
        <p:spPr bwMode="auto">
          <a:xfrm>
            <a:off x="6019800" y="4800600"/>
            <a:ext cx="3581400" cy="1371600"/>
          </a:xfrm>
          <a:prstGeom prst="wedgeRoundRectCallout">
            <a:avLst>
              <a:gd name="adj1" fmla="val -61037"/>
              <a:gd name="adj2" fmla="val 3796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Object following</a:t>
            </a:r>
          </a:p>
          <a:p>
            <a:pPr algn="ctr" eaLnBrk="1" fontAlgn="base" hangingPunct="1">
              <a:spcBef>
                <a:spcPct val="0"/>
              </a:spcBef>
              <a:spcAft>
                <a:spcPct val="0"/>
              </a:spcAft>
            </a:pPr>
            <a:r>
              <a:rPr lang="en-US" altLang="en-US">
                <a:solidFill>
                  <a:srgbClr val="000000"/>
                </a:solidFill>
              </a:rPr>
              <a:t>Obj_tank1</a:t>
            </a:r>
          </a:p>
          <a:p>
            <a:pPr algn="ctr" eaLnBrk="1" fontAlgn="base" hangingPunct="1">
              <a:spcBef>
                <a:spcPct val="0"/>
              </a:spcBef>
              <a:spcAft>
                <a:spcPct val="0"/>
              </a:spcAft>
            </a:pPr>
            <a:r>
              <a:rPr lang="en-US" altLang="en-US">
                <a:solidFill>
                  <a:srgbClr val="000000"/>
                </a:solidFill>
              </a:rPr>
              <a:t>Hbox: 200   Hsp: -1</a:t>
            </a:r>
          </a:p>
          <a:p>
            <a:pPr algn="ctr" eaLnBrk="1" fontAlgn="base" hangingPunct="1">
              <a:spcBef>
                <a:spcPct val="0"/>
              </a:spcBef>
              <a:spcAft>
                <a:spcPct val="0"/>
              </a:spcAft>
            </a:pPr>
            <a:r>
              <a:rPr lang="en-US" altLang="en-US">
                <a:solidFill>
                  <a:srgbClr val="000000"/>
                </a:solidFill>
              </a:rPr>
              <a:t>Vbox: 240   Vsp: -1</a:t>
            </a:r>
          </a:p>
        </p:txBody>
      </p:sp>
      <p:sp>
        <p:nvSpPr>
          <p:cNvPr id="206859"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FDA8D6-97AC-4C7B-905D-B046E5B9CCCA}" type="slidenum">
              <a:rPr lang="en-US" altLang="en-US">
                <a:solidFill>
                  <a:srgbClr val="000000"/>
                </a:solidFill>
              </a:rPr>
              <a:pPr eaLnBrk="1" hangingPunct="1"/>
              <a:t>10</a:t>
            </a:fld>
            <a:endParaRPr lang="en-US" altLang="en-US">
              <a:solidFill>
                <a:srgbClr val="000000"/>
              </a:solidFill>
            </a:endParaRPr>
          </a:p>
        </p:txBody>
      </p:sp>
    </p:spTree>
    <p:extLst>
      <p:ext uri="{BB962C8B-B14F-4D97-AF65-F5344CB8AC3E}">
        <p14:creationId xmlns:p14="http://schemas.microsoft.com/office/powerpoint/2010/main" val="1265931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981200" y="-228600"/>
            <a:ext cx="8229600" cy="1143000"/>
          </a:xfrm>
        </p:spPr>
        <p:txBody>
          <a:bodyPr/>
          <a:lstStyle/>
          <a:p>
            <a:pPr eaLnBrk="1" hangingPunct="1"/>
            <a:r>
              <a:rPr lang="en-US" altLang="en-US" smtClean="0"/>
              <a:t>Set the View Port for Tank2</a:t>
            </a:r>
          </a:p>
        </p:txBody>
      </p:sp>
      <p:pic>
        <p:nvPicPr>
          <p:cNvPr id="207875" name="Picture 4"/>
          <p:cNvPicPr>
            <a:picLocks noChangeAspect="1" noChangeArrowheads="1"/>
          </p:cNvPicPr>
          <p:nvPr/>
        </p:nvPicPr>
        <p:blipFill>
          <a:blip r:embed="rId2">
            <a:extLst>
              <a:ext uri="{28A0092B-C50C-407E-A947-70E740481C1C}">
                <a14:useLocalDpi xmlns:a14="http://schemas.microsoft.com/office/drawing/2010/main" val="0"/>
              </a:ext>
            </a:extLst>
          </a:blip>
          <a:srcRect l="14063" t="10417" r="10156" b="16667"/>
          <a:stretch>
            <a:fillRect/>
          </a:stretch>
        </p:blipFill>
        <p:spPr bwMode="auto">
          <a:xfrm>
            <a:off x="1905000" y="685800"/>
            <a:ext cx="8534400" cy="615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876" name="AutoShape 5"/>
          <p:cNvSpPr>
            <a:spLocks noChangeArrowheads="1"/>
          </p:cNvSpPr>
          <p:nvPr/>
        </p:nvSpPr>
        <p:spPr bwMode="auto">
          <a:xfrm>
            <a:off x="4114800" y="1066800"/>
            <a:ext cx="2438400" cy="457200"/>
          </a:xfrm>
          <a:prstGeom prst="wedgeRoundRectCallout">
            <a:avLst>
              <a:gd name="adj1" fmla="val -38866"/>
              <a:gd name="adj2" fmla="val 35659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1) Select View 1</a:t>
            </a:r>
          </a:p>
        </p:txBody>
      </p:sp>
      <p:sp>
        <p:nvSpPr>
          <p:cNvPr id="207877" name="AutoShape 6"/>
          <p:cNvSpPr>
            <a:spLocks noChangeArrowheads="1"/>
          </p:cNvSpPr>
          <p:nvPr/>
        </p:nvSpPr>
        <p:spPr bwMode="auto">
          <a:xfrm>
            <a:off x="1524000" y="1828800"/>
            <a:ext cx="2209800" cy="914400"/>
          </a:xfrm>
          <a:prstGeom prst="wedgeRoundRectCallout">
            <a:avLst>
              <a:gd name="adj1" fmla="val 53231"/>
              <a:gd name="adj2" fmla="val 13559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2) Check the Visible when room starts</a:t>
            </a:r>
          </a:p>
        </p:txBody>
      </p:sp>
      <p:sp>
        <p:nvSpPr>
          <p:cNvPr id="207878" name="AutoShape 7"/>
          <p:cNvSpPr>
            <a:spLocks noChangeArrowheads="1"/>
          </p:cNvSpPr>
          <p:nvPr/>
        </p:nvSpPr>
        <p:spPr bwMode="auto">
          <a:xfrm>
            <a:off x="5638800" y="2286000"/>
            <a:ext cx="3124200" cy="1066800"/>
          </a:xfrm>
          <a:prstGeom prst="wedgeRoundRectCallout">
            <a:avLst>
              <a:gd name="adj1" fmla="val -53000"/>
              <a:gd name="adj2" fmla="val 11443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3) View in Room </a:t>
            </a:r>
          </a:p>
          <a:p>
            <a:pPr algn="ctr" eaLnBrk="1" fontAlgn="base" hangingPunct="1">
              <a:spcBef>
                <a:spcPct val="0"/>
              </a:spcBef>
              <a:spcAft>
                <a:spcPct val="0"/>
              </a:spcAft>
            </a:pPr>
            <a:r>
              <a:rPr lang="en-US" altLang="en-US">
                <a:solidFill>
                  <a:srgbClr val="000000"/>
                </a:solidFill>
              </a:rPr>
              <a:t>X: 0  W: 400</a:t>
            </a:r>
          </a:p>
          <a:p>
            <a:pPr algn="ctr" eaLnBrk="1" fontAlgn="base" hangingPunct="1">
              <a:spcBef>
                <a:spcPct val="0"/>
              </a:spcBef>
              <a:spcAft>
                <a:spcPct val="0"/>
              </a:spcAft>
            </a:pPr>
            <a:r>
              <a:rPr lang="en-US" altLang="en-US">
                <a:solidFill>
                  <a:srgbClr val="000000"/>
                </a:solidFill>
              </a:rPr>
              <a:t>Y: 0    H: 400</a:t>
            </a:r>
          </a:p>
        </p:txBody>
      </p:sp>
      <p:sp>
        <p:nvSpPr>
          <p:cNvPr id="207879" name="AutoShape 8"/>
          <p:cNvSpPr>
            <a:spLocks noChangeArrowheads="1"/>
          </p:cNvSpPr>
          <p:nvPr/>
        </p:nvSpPr>
        <p:spPr bwMode="auto">
          <a:xfrm>
            <a:off x="6400800" y="3581400"/>
            <a:ext cx="2590800" cy="1143000"/>
          </a:xfrm>
          <a:prstGeom prst="wedgeRoundRectCallout">
            <a:avLst>
              <a:gd name="adj1" fmla="val -84926"/>
              <a:gd name="adj2" fmla="val 650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4) Port on Screen</a:t>
            </a:r>
          </a:p>
          <a:p>
            <a:pPr algn="ctr" eaLnBrk="1" fontAlgn="base" hangingPunct="1">
              <a:spcBef>
                <a:spcPct val="0"/>
              </a:spcBef>
              <a:spcAft>
                <a:spcPct val="0"/>
              </a:spcAft>
            </a:pPr>
            <a:r>
              <a:rPr lang="en-US" altLang="en-US">
                <a:solidFill>
                  <a:srgbClr val="000000"/>
                </a:solidFill>
              </a:rPr>
              <a:t>X: 420   W: 400</a:t>
            </a:r>
          </a:p>
          <a:p>
            <a:pPr algn="ctr" eaLnBrk="1" fontAlgn="base" hangingPunct="1">
              <a:spcBef>
                <a:spcPct val="0"/>
              </a:spcBef>
              <a:spcAft>
                <a:spcPct val="0"/>
              </a:spcAft>
            </a:pPr>
            <a:r>
              <a:rPr lang="en-US" altLang="en-US">
                <a:solidFill>
                  <a:srgbClr val="000000"/>
                </a:solidFill>
              </a:rPr>
              <a:t>Y: 0   H: 480</a:t>
            </a:r>
          </a:p>
        </p:txBody>
      </p:sp>
      <p:sp>
        <p:nvSpPr>
          <p:cNvPr id="207880" name="AutoShape 9"/>
          <p:cNvSpPr>
            <a:spLocks noChangeArrowheads="1"/>
          </p:cNvSpPr>
          <p:nvPr/>
        </p:nvSpPr>
        <p:spPr bwMode="auto">
          <a:xfrm>
            <a:off x="6172200" y="5105400"/>
            <a:ext cx="2438400" cy="990600"/>
          </a:xfrm>
          <a:prstGeom prst="wedgeRoundRectCallout">
            <a:avLst>
              <a:gd name="adj1" fmla="val -76431"/>
              <a:gd name="adj2" fmla="val 4070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5) Object Following</a:t>
            </a:r>
          </a:p>
          <a:p>
            <a:pPr algn="ctr" eaLnBrk="1" fontAlgn="base" hangingPunct="1">
              <a:spcBef>
                <a:spcPct val="0"/>
              </a:spcBef>
              <a:spcAft>
                <a:spcPct val="0"/>
              </a:spcAft>
            </a:pPr>
            <a:r>
              <a:rPr lang="en-US" altLang="en-US">
                <a:solidFill>
                  <a:srgbClr val="000000"/>
                </a:solidFill>
              </a:rPr>
              <a:t>Hbox: 200  Hsp: -1</a:t>
            </a:r>
          </a:p>
          <a:p>
            <a:pPr algn="ctr" eaLnBrk="1" fontAlgn="base" hangingPunct="1">
              <a:spcBef>
                <a:spcPct val="0"/>
              </a:spcBef>
              <a:spcAft>
                <a:spcPct val="0"/>
              </a:spcAft>
            </a:pPr>
            <a:r>
              <a:rPr lang="en-US" altLang="en-US">
                <a:solidFill>
                  <a:srgbClr val="000000"/>
                </a:solidFill>
              </a:rPr>
              <a:t>Vbox: 240  Vsp: -1</a:t>
            </a:r>
          </a:p>
        </p:txBody>
      </p:sp>
      <p:sp>
        <p:nvSpPr>
          <p:cNvPr id="207881"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C31061-3D7F-4AE2-B8B4-1FF07FEFA9A5}" type="slidenum">
              <a:rPr lang="en-US" altLang="en-US">
                <a:solidFill>
                  <a:srgbClr val="000000"/>
                </a:solidFill>
              </a:rPr>
              <a:pPr eaLnBrk="1" hangingPunct="1"/>
              <a:t>11</a:t>
            </a:fld>
            <a:endParaRPr lang="en-US" altLang="en-US">
              <a:solidFill>
                <a:srgbClr val="000000"/>
              </a:solidFill>
            </a:endParaRPr>
          </a:p>
        </p:txBody>
      </p:sp>
    </p:spTree>
    <p:extLst>
      <p:ext uri="{BB962C8B-B14F-4D97-AF65-F5344CB8AC3E}">
        <p14:creationId xmlns:p14="http://schemas.microsoft.com/office/powerpoint/2010/main" val="1681674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r>
              <a:rPr lang="en-US" altLang="en-US" smtClean="0"/>
              <a:t>Now you have a 2 view game!!!</a:t>
            </a:r>
          </a:p>
        </p:txBody>
      </p:sp>
      <p:sp>
        <p:nvSpPr>
          <p:cNvPr id="208899" name="Rectangle 3"/>
          <p:cNvSpPr>
            <a:spLocks noGrp="1" noChangeArrowheads="1"/>
          </p:cNvSpPr>
          <p:nvPr>
            <p:ph type="body" idx="1"/>
          </p:nvPr>
        </p:nvSpPr>
        <p:spPr/>
        <p:txBody>
          <a:bodyPr/>
          <a:lstStyle/>
          <a:p>
            <a:pPr eaLnBrk="1" hangingPunct="1"/>
            <a:r>
              <a:rPr lang="en-US" altLang="en-US" smtClean="0"/>
              <a:t>But…</a:t>
            </a:r>
          </a:p>
          <a:p>
            <a:pPr eaLnBrk="1" hangingPunct="1"/>
            <a:r>
              <a:rPr lang="en-US" altLang="en-US" smtClean="0"/>
              <a:t>The score is displayed in a fixed position in the room so you can only see it if you drive next to it.</a:t>
            </a:r>
          </a:p>
          <a:p>
            <a:pPr eaLnBrk="1" hangingPunct="1"/>
            <a:r>
              <a:rPr lang="en-US" altLang="en-US" smtClean="0"/>
              <a:t>So you need to edit the controller object to draw the score relative to the view position.</a:t>
            </a:r>
          </a:p>
        </p:txBody>
      </p:sp>
      <p:sp>
        <p:nvSpPr>
          <p:cNvPr id="208900"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B9FC58-E751-42E2-8318-3BE8AA0331DC}" type="slidenum">
              <a:rPr lang="en-US" altLang="en-US">
                <a:solidFill>
                  <a:srgbClr val="000000"/>
                </a:solidFill>
              </a:rPr>
              <a:pPr eaLnBrk="1" hangingPunct="1"/>
              <a:t>12</a:t>
            </a:fld>
            <a:endParaRPr lang="en-US" altLang="en-US">
              <a:solidFill>
                <a:srgbClr val="000000"/>
              </a:solidFill>
            </a:endParaRPr>
          </a:p>
        </p:txBody>
      </p:sp>
    </p:spTree>
    <p:extLst>
      <p:ext uri="{BB962C8B-B14F-4D97-AF65-F5344CB8AC3E}">
        <p14:creationId xmlns:p14="http://schemas.microsoft.com/office/powerpoint/2010/main" val="2091759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981200" y="-152400"/>
            <a:ext cx="8229600" cy="1143000"/>
          </a:xfrm>
        </p:spPr>
        <p:txBody>
          <a:bodyPr/>
          <a:lstStyle/>
          <a:p>
            <a:pPr eaLnBrk="1" hangingPunct="1"/>
            <a:r>
              <a:rPr lang="en-US" altLang="en-US" smtClean="0"/>
              <a:t>If viewing player 1 (Value 0) </a:t>
            </a:r>
          </a:p>
        </p:txBody>
      </p:sp>
      <p:pic>
        <p:nvPicPr>
          <p:cNvPr id="209923" name="Picture 4"/>
          <p:cNvPicPr>
            <a:picLocks noChangeAspect="1" noChangeArrowheads="1"/>
          </p:cNvPicPr>
          <p:nvPr/>
        </p:nvPicPr>
        <p:blipFill>
          <a:blip r:embed="rId2">
            <a:extLst>
              <a:ext uri="{28A0092B-C50C-407E-A947-70E740481C1C}">
                <a14:useLocalDpi xmlns:a14="http://schemas.microsoft.com/office/drawing/2010/main" val="0"/>
              </a:ext>
            </a:extLst>
          </a:blip>
          <a:srcRect l="14063" t="10417" r="9375" b="16667"/>
          <a:stretch>
            <a:fillRect/>
          </a:stretch>
        </p:blipFill>
        <p:spPr bwMode="auto">
          <a:xfrm>
            <a:off x="1981200" y="762001"/>
            <a:ext cx="8458200" cy="604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924" name="AutoShape 6"/>
          <p:cNvSpPr>
            <a:spLocks noChangeArrowheads="1"/>
          </p:cNvSpPr>
          <p:nvPr/>
        </p:nvSpPr>
        <p:spPr bwMode="auto">
          <a:xfrm>
            <a:off x="1676400" y="838200"/>
            <a:ext cx="3124200" cy="838200"/>
          </a:xfrm>
          <a:prstGeom prst="wedgeRoundRectCallout">
            <a:avLst>
              <a:gd name="adj1" fmla="val -16056"/>
              <a:gd name="adj2" fmla="val 14810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1) Open the Controller Object</a:t>
            </a:r>
          </a:p>
        </p:txBody>
      </p:sp>
      <p:sp>
        <p:nvSpPr>
          <p:cNvPr id="209925" name="AutoShape 7"/>
          <p:cNvSpPr>
            <a:spLocks noChangeArrowheads="1"/>
          </p:cNvSpPr>
          <p:nvPr/>
        </p:nvSpPr>
        <p:spPr bwMode="auto">
          <a:xfrm>
            <a:off x="6096000" y="914400"/>
            <a:ext cx="3810000" cy="838200"/>
          </a:xfrm>
          <a:prstGeom prst="wedgeRoundRectCallout">
            <a:avLst>
              <a:gd name="adj1" fmla="val -15833"/>
              <a:gd name="adj2" fmla="val 17045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2) Add a test Variable action just before the Draw Variable Action</a:t>
            </a:r>
          </a:p>
        </p:txBody>
      </p:sp>
      <p:sp>
        <p:nvSpPr>
          <p:cNvPr id="209926" name="AutoShape 8"/>
          <p:cNvSpPr>
            <a:spLocks noChangeArrowheads="1"/>
          </p:cNvSpPr>
          <p:nvPr/>
        </p:nvSpPr>
        <p:spPr bwMode="auto">
          <a:xfrm>
            <a:off x="5486400" y="3124200"/>
            <a:ext cx="3810000" cy="914400"/>
          </a:xfrm>
          <a:prstGeom prst="wedgeRoundRectCallout">
            <a:avLst>
              <a:gd name="adj1" fmla="val -40000"/>
              <a:gd name="adj2" fmla="val 9219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3) variable: view_current</a:t>
            </a:r>
          </a:p>
          <a:p>
            <a:pPr algn="ctr" eaLnBrk="1" fontAlgn="base" hangingPunct="1">
              <a:spcBef>
                <a:spcPct val="0"/>
              </a:spcBef>
              <a:spcAft>
                <a:spcPct val="0"/>
              </a:spcAft>
            </a:pPr>
            <a:r>
              <a:rPr lang="en-US" altLang="en-US">
                <a:solidFill>
                  <a:srgbClr val="000000"/>
                </a:solidFill>
              </a:rPr>
              <a:t>Value: 0</a:t>
            </a:r>
          </a:p>
          <a:p>
            <a:pPr algn="ctr" eaLnBrk="1" fontAlgn="base" hangingPunct="1">
              <a:spcBef>
                <a:spcPct val="0"/>
              </a:spcBef>
              <a:spcAft>
                <a:spcPct val="0"/>
              </a:spcAft>
            </a:pPr>
            <a:r>
              <a:rPr lang="en-US" altLang="en-US">
                <a:solidFill>
                  <a:srgbClr val="000000"/>
                </a:solidFill>
              </a:rPr>
              <a:t>Operation: equal to</a:t>
            </a:r>
          </a:p>
        </p:txBody>
      </p:sp>
      <p:sp>
        <p:nvSpPr>
          <p:cNvPr id="209927" name="AutoShape 9"/>
          <p:cNvSpPr>
            <a:spLocks noChangeArrowheads="1"/>
          </p:cNvSpPr>
          <p:nvPr/>
        </p:nvSpPr>
        <p:spPr bwMode="auto">
          <a:xfrm>
            <a:off x="4191000" y="5257800"/>
            <a:ext cx="1447800" cy="838200"/>
          </a:xfrm>
          <a:prstGeom prst="wedgeRoundRectCallout">
            <a:avLst>
              <a:gd name="adj1" fmla="val -53509"/>
              <a:gd name="adj2" fmla="val 7007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4) OK</a:t>
            </a:r>
          </a:p>
        </p:txBody>
      </p:sp>
      <p:sp>
        <p:nvSpPr>
          <p:cNvPr id="209928"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EDBD9C-681F-43CF-97B0-3DC895404DDC}" type="slidenum">
              <a:rPr lang="en-US" altLang="en-US">
                <a:solidFill>
                  <a:srgbClr val="000000"/>
                </a:solidFill>
              </a:rPr>
              <a:pPr eaLnBrk="1" hangingPunct="1"/>
              <a:t>13</a:t>
            </a:fld>
            <a:endParaRPr lang="en-US" altLang="en-US">
              <a:solidFill>
                <a:srgbClr val="000000"/>
              </a:solidFill>
            </a:endParaRPr>
          </a:p>
        </p:txBody>
      </p:sp>
    </p:spTree>
    <p:extLst>
      <p:ext uri="{BB962C8B-B14F-4D97-AF65-F5344CB8AC3E}">
        <p14:creationId xmlns:p14="http://schemas.microsoft.com/office/powerpoint/2010/main" val="3755593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981200" y="-228600"/>
            <a:ext cx="8229600" cy="1143000"/>
          </a:xfrm>
        </p:spPr>
        <p:txBody>
          <a:bodyPr/>
          <a:lstStyle/>
          <a:p>
            <a:pPr eaLnBrk="1" hangingPunct="1"/>
            <a:r>
              <a:rPr lang="en-US" altLang="en-US" sz="2800"/>
              <a:t>Then draw global.score1 in player 1’s (0) area</a:t>
            </a:r>
          </a:p>
        </p:txBody>
      </p:sp>
      <p:pic>
        <p:nvPicPr>
          <p:cNvPr id="210947" name="Picture 4"/>
          <p:cNvPicPr>
            <a:picLocks noChangeAspect="1" noChangeArrowheads="1"/>
          </p:cNvPicPr>
          <p:nvPr/>
        </p:nvPicPr>
        <p:blipFill>
          <a:blip r:embed="rId2">
            <a:extLst>
              <a:ext uri="{28A0092B-C50C-407E-A947-70E740481C1C}">
                <a14:useLocalDpi xmlns:a14="http://schemas.microsoft.com/office/drawing/2010/main" val="0"/>
              </a:ext>
            </a:extLst>
          </a:blip>
          <a:srcRect l="14063" t="9375" r="9375" b="16667"/>
          <a:stretch>
            <a:fillRect/>
          </a:stretch>
        </p:blipFill>
        <p:spPr bwMode="auto">
          <a:xfrm>
            <a:off x="1524000" y="609600"/>
            <a:ext cx="8686800" cy="629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948" name="AutoShape 5"/>
          <p:cNvSpPr>
            <a:spLocks noChangeArrowheads="1"/>
          </p:cNvSpPr>
          <p:nvPr/>
        </p:nvSpPr>
        <p:spPr bwMode="auto">
          <a:xfrm>
            <a:off x="7543800" y="762000"/>
            <a:ext cx="2667000" cy="990600"/>
          </a:xfrm>
          <a:prstGeom prst="wedgeRoundRectCallout">
            <a:avLst>
              <a:gd name="adj1" fmla="val -20773"/>
              <a:gd name="adj2" fmla="val 19311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1) Double click on the ‘Draw Variable’ action </a:t>
            </a:r>
          </a:p>
        </p:txBody>
      </p:sp>
      <p:sp>
        <p:nvSpPr>
          <p:cNvPr id="210949" name="AutoShape 6"/>
          <p:cNvSpPr>
            <a:spLocks noChangeArrowheads="1"/>
          </p:cNvSpPr>
          <p:nvPr/>
        </p:nvSpPr>
        <p:spPr bwMode="auto">
          <a:xfrm>
            <a:off x="1524000" y="1828800"/>
            <a:ext cx="2971800" cy="1600200"/>
          </a:xfrm>
          <a:prstGeom prst="wedgeRoundRectCallout">
            <a:avLst>
              <a:gd name="adj1" fmla="val 41134"/>
              <a:gd name="adj2" fmla="val 11726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2) Change X, and Y values to track with the tank.</a:t>
            </a:r>
          </a:p>
          <a:p>
            <a:pPr algn="ctr" eaLnBrk="1" fontAlgn="base" hangingPunct="1">
              <a:spcBef>
                <a:spcPct val="0"/>
              </a:spcBef>
              <a:spcAft>
                <a:spcPct val="0"/>
              </a:spcAft>
            </a:pPr>
            <a:r>
              <a:rPr lang="en-US" altLang="en-US">
                <a:solidFill>
                  <a:srgbClr val="000000"/>
                </a:solidFill>
              </a:rPr>
              <a:t>X: view_xview[0] + 380</a:t>
            </a:r>
          </a:p>
          <a:p>
            <a:pPr algn="ctr" eaLnBrk="1" fontAlgn="base" hangingPunct="1">
              <a:spcBef>
                <a:spcPct val="0"/>
              </a:spcBef>
              <a:spcAft>
                <a:spcPct val="0"/>
              </a:spcAft>
            </a:pPr>
            <a:r>
              <a:rPr lang="en-US" altLang="en-US">
                <a:solidFill>
                  <a:srgbClr val="000000"/>
                </a:solidFill>
              </a:rPr>
              <a:t>Y: view_yview[0] + 10</a:t>
            </a:r>
          </a:p>
        </p:txBody>
      </p:sp>
      <p:sp>
        <p:nvSpPr>
          <p:cNvPr id="210950" name="AutoShape 7"/>
          <p:cNvSpPr>
            <a:spLocks noChangeArrowheads="1"/>
          </p:cNvSpPr>
          <p:nvPr/>
        </p:nvSpPr>
        <p:spPr bwMode="auto">
          <a:xfrm>
            <a:off x="3352800" y="5181600"/>
            <a:ext cx="1600200" cy="457200"/>
          </a:xfrm>
          <a:prstGeom prst="wedgeRoundRectCallout">
            <a:avLst>
              <a:gd name="adj1" fmla="val -36509"/>
              <a:gd name="adj2" fmla="val 1625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3) OK</a:t>
            </a:r>
          </a:p>
        </p:txBody>
      </p:sp>
      <p:sp>
        <p:nvSpPr>
          <p:cNvPr id="210951"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8CAF87-0A8B-456D-A825-58FF2ABDAC1F}" type="slidenum">
              <a:rPr lang="en-US" altLang="en-US">
                <a:solidFill>
                  <a:srgbClr val="000000"/>
                </a:solidFill>
              </a:rPr>
              <a:pPr eaLnBrk="1" hangingPunct="1"/>
              <a:t>14</a:t>
            </a:fld>
            <a:endParaRPr lang="en-US" altLang="en-US">
              <a:solidFill>
                <a:srgbClr val="000000"/>
              </a:solidFill>
            </a:endParaRPr>
          </a:p>
        </p:txBody>
      </p:sp>
    </p:spTree>
    <p:extLst>
      <p:ext uri="{BB962C8B-B14F-4D97-AF65-F5344CB8AC3E}">
        <p14:creationId xmlns:p14="http://schemas.microsoft.com/office/powerpoint/2010/main" val="2546837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4"/>
          <p:cNvSpPr>
            <a:spLocks noGrp="1" noChangeArrowheads="1"/>
          </p:cNvSpPr>
          <p:nvPr>
            <p:ph type="title"/>
          </p:nvPr>
        </p:nvSpPr>
        <p:spPr>
          <a:xfrm>
            <a:off x="1981200" y="-106363"/>
            <a:ext cx="8229600" cy="639763"/>
          </a:xfrm>
          <a:noFill/>
        </p:spPr>
        <p:txBody>
          <a:bodyPr/>
          <a:lstStyle/>
          <a:p>
            <a:pPr eaLnBrk="1" hangingPunct="1"/>
            <a:r>
              <a:rPr lang="en-US" altLang="en-US" sz="3200"/>
              <a:t>If viewing player 2 (Value 1) </a:t>
            </a:r>
          </a:p>
        </p:txBody>
      </p:sp>
      <p:pic>
        <p:nvPicPr>
          <p:cNvPr id="211971" name="Picture 5"/>
          <p:cNvPicPr>
            <a:picLocks noChangeAspect="1" noChangeArrowheads="1"/>
          </p:cNvPicPr>
          <p:nvPr>
            <p:ph idx="1"/>
          </p:nvPr>
        </p:nvPicPr>
        <p:blipFill>
          <a:blip r:embed="rId2">
            <a:extLst>
              <a:ext uri="{28A0092B-C50C-407E-A947-70E740481C1C}">
                <a14:useLocalDpi xmlns:a14="http://schemas.microsoft.com/office/drawing/2010/main" val="0"/>
              </a:ext>
            </a:extLst>
          </a:blip>
          <a:srcRect l="4550" t="16837" r="18437" b="14136"/>
          <a:stretch>
            <a:fillRect/>
          </a:stretch>
        </p:blipFill>
        <p:spPr>
          <a:xfrm>
            <a:off x="1752600" y="765176"/>
            <a:ext cx="8610600" cy="5788025"/>
          </a:xfrm>
          <a:noFill/>
        </p:spPr>
      </p:pic>
      <p:sp>
        <p:nvSpPr>
          <p:cNvPr id="211972" name="AutoShape 7"/>
          <p:cNvSpPr>
            <a:spLocks noChangeArrowheads="1"/>
          </p:cNvSpPr>
          <p:nvPr/>
        </p:nvSpPr>
        <p:spPr bwMode="auto">
          <a:xfrm>
            <a:off x="1981200" y="609600"/>
            <a:ext cx="2590800" cy="1219200"/>
          </a:xfrm>
          <a:prstGeom prst="wedgeRoundRectCallout">
            <a:avLst>
              <a:gd name="adj1" fmla="val -23593"/>
              <a:gd name="adj2" fmla="val 10703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1) Open the Controller Object</a:t>
            </a:r>
          </a:p>
        </p:txBody>
      </p:sp>
      <p:sp>
        <p:nvSpPr>
          <p:cNvPr id="211973" name="AutoShape 8"/>
          <p:cNvSpPr>
            <a:spLocks noChangeArrowheads="1"/>
          </p:cNvSpPr>
          <p:nvPr/>
        </p:nvSpPr>
        <p:spPr bwMode="auto">
          <a:xfrm>
            <a:off x="5029200" y="685800"/>
            <a:ext cx="2895600" cy="990600"/>
          </a:xfrm>
          <a:prstGeom prst="wedgeRoundRectCallout">
            <a:avLst>
              <a:gd name="adj1" fmla="val -27685"/>
              <a:gd name="adj2" fmla="val 13317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2) Open the Draw event</a:t>
            </a:r>
          </a:p>
        </p:txBody>
      </p:sp>
      <p:sp>
        <p:nvSpPr>
          <p:cNvPr id="211974" name="AutoShape 9"/>
          <p:cNvSpPr>
            <a:spLocks noChangeArrowheads="1"/>
          </p:cNvSpPr>
          <p:nvPr/>
        </p:nvSpPr>
        <p:spPr bwMode="auto">
          <a:xfrm>
            <a:off x="7239000" y="1600200"/>
            <a:ext cx="2667000" cy="1219200"/>
          </a:xfrm>
          <a:prstGeom prst="wedgeRoundRectCallout">
            <a:avLst>
              <a:gd name="adj1" fmla="val -39940"/>
              <a:gd name="adj2" fmla="val 14062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3) Insert a ‘Test Variable’ action before the ‘Draw Variable’ action.</a:t>
            </a:r>
          </a:p>
        </p:txBody>
      </p:sp>
      <p:sp>
        <p:nvSpPr>
          <p:cNvPr id="211975" name="AutoShape 10"/>
          <p:cNvSpPr>
            <a:spLocks noChangeArrowheads="1"/>
          </p:cNvSpPr>
          <p:nvPr/>
        </p:nvSpPr>
        <p:spPr bwMode="auto">
          <a:xfrm>
            <a:off x="4343400" y="2743200"/>
            <a:ext cx="3200400" cy="1143000"/>
          </a:xfrm>
          <a:prstGeom prst="wedgeRoundRectCallout">
            <a:avLst>
              <a:gd name="adj1" fmla="val -49949"/>
              <a:gd name="adj2" fmla="val 854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4) variable: view_current</a:t>
            </a:r>
          </a:p>
          <a:p>
            <a:pPr algn="ctr" eaLnBrk="1" fontAlgn="base" hangingPunct="1">
              <a:spcBef>
                <a:spcPct val="0"/>
              </a:spcBef>
              <a:spcAft>
                <a:spcPct val="0"/>
              </a:spcAft>
            </a:pPr>
            <a:r>
              <a:rPr lang="en-US" altLang="en-US">
                <a:solidFill>
                  <a:srgbClr val="000000"/>
                </a:solidFill>
              </a:rPr>
              <a:t>Value: 1</a:t>
            </a:r>
          </a:p>
          <a:p>
            <a:pPr algn="ctr" eaLnBrk="1" fontAlgn="base" hangingPunct="1">
              <a:spcBef>
                <a:spcPct val="0"/>
              </a:spcBef>
              <a:spcAft>
                <a:spcPct val="0"/>
              </a:spcAft>
            </a:pPr>
            <a:r>
              <a:rPr lang="en-US" altLang="en-US">
                <a:solidFill>
                  <a:srgbClr val="000000"/>
                </a:solidFill>
              </a:rPr>
              <a:t>Operation: equal to</a:t>
            </a:r>
          </a:p>
        </p:txBody>
      </p:sp>
      <p:sp>
        <p:nvSpPr>
          <p:cNvPr id="211976" name="AutoShape 11"/>
          <p:cNvSpPr>
            <a:spLocks noChangeArrowheads="1"/>
          </p:cNvSpPr>
          <p:nvPr/>
        </p:nvSpPr>
        <p:spPr bwMode="auto">
          <a:xfrm>
            <a:off x="3352800" y="4953000"/>
            <a:ext cx="1295400" cy="762000"/>
          </a:xfrm>
          <a:prstGeom prst="wedgeRoundRectCallout">
            <a:avLst>
              <a:gd name="adj1" fmla="val -20222"/>
              <a:gd name="adj2" fmla="val 10625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5) OK</a:t>
            </a:r>
          </a:p>
        </p:txBody>
      </p:sp>
      <p:sp>
        <p:nvSpPr>
          <p:cNvPr id="211977"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80C59E-41A8-4DF9-B18C-0E742ED11396}" type="slidenum">
              <a:rPr lang="en-US" altLang="en-US">
                <a:solidFill>
                  <a:srgbClr val="000000"/>
                </a:solidFill>
              </a:rPr>
              <a:pPr eaLnBrk="1" hangingPunct="1"/>
              <a:t>15</a:t>
            </a:fld>
            <a:endParaRPr lang="en-US" altLang="en-US">
              <a:solidFill>
                <a:srgbClr val="000000"/>
              </a:solidFill>
            </a:endParaRPr>
          </a:p>
        </p:txBody>
      </p:sp>
    </p:spTree>
    <p:extLst>
      <p:ext uri="{BB962C8B-B14F-4D97-AF65-F5344CB8AC3E}">
        <p14:creationId xmlns:p14="http://schemas.microsoft.com/office/powerpoint/2010/main" val="2949835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l="4550" t="16837" r="18437" b="14136"/>
          <a:stretch>
            <a:fillRect/>
          </a:stretch>
        </p:blipFill>
        <p:spPr>
          <a:xfrm>
            <a:off x="1524000" y="533401"/>
            <a:ext cx="9144000" cy="6145213"/>
          </a:xfrm>
          <a:noFill/>
        </p:spPr>
      </p:pic>
      <p:sp>
        <p:nvSpPr>
          <p:cNvPr id="212995" name="Rectangle 7"/>
          <p:cNvSpPr>
            <a:spLocks noGrp="1" noChangeArrowheads="1"/>
          </p:cNvSpPr>
          <p:nvPr>
            <p:ph type="title"/>
          </p:nvPr>
        </p:nvSpPr>
        <p:spPr>
          <a:xfrm>
            <a:off x="1524000" y="-304800"/>
            <a:ext cx="8686800" cy="1143000"/>
          </a:xfrm>
          <a:noFill/>
        </p:spPr>
        <p:txBody>
          <a:bodyPr/>
          <a:lstStyle/>
          <a:p>
            <a:pPr eaLnBrk="1" hangingPunct="1"/>
            <a:r>
              <a:rPr lang="en-US" altLang="en-US" sz="2800"/>
              <a:t>Then draw global.score2 in player 2’s (view 1) area</a:t>
            </a:r>
          </a:p>
        </p:txBody>
      </p:sp>
      <p:sp>
        <p:nvSpPr>
          <p:cNvPr id="212996" name="AutoShape 8"/>
          <p:cNvSpPr>
            <a:spLocks noChangeArrowheads="1"/>
          </p:cNvSpPr>
          <p:nvPr/>
        </p:nvSpPr>
        <p:spPr bwMode="auto">
          <a:xfrm>
            <a:off x="7391400" y="1371600"/>
            <a:ext cx="2895600" cy="685800"/>
          </a:xfrm>
          <a:prstGeom prst="wedgeRoundRectCallout">
            <a:avLst>
              <a:gd name="adj1" fmla="val -31690"/>
              <a:gd name="adj2" fmla="val 34699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1) Edit the ‘Draw Variable’ action</a:t>
            </a:r>
          </a:p>
        </p:txBody>
      </p:sp>
      <p:sp>
        <p:nvSpPr>
          <p:cNvPr id="212997" name="AutoShape 9"/>
          <p:cNvSpPr>
            <a:spLocks noChangeArrowheads="1"/>
          </p:cNvSpPr>
          <p:nvPr/>
        </p:nvSpPr>
        <p:spPr bwMode="auto">
          <a:xfrm>
            <a:off x="1905000" y="1676400"/>
            <a:ext cx="2971800" cy="1752600"/>
          </a:xfrm>
          <a:prstGeom prst="wedgeRoundRectCallout">
            <a:avLst>
              <a:gd name="adj1" fmla="val 12875"/>
              <a:gd name="adj2" fmla="val 9239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2) Change the X and Y values to map with player 2.</a:t>
            </a:r>
          </a:p>
          <a:p>
            <a:pPr algn="ctr" eaLnBrk="1" fontAlgn="base" hangingPunct="1">
              <a:spcBef>
                <a:spcPct val="0"/>
              </a:spcBef>
              <a:spcAft>
                <a:spcPct val="0"/>
              </a:spcAft>
            </a:pPr>
            <a:r>
              <a:rPr lang="en-US" altLang="en-US">
                <a:solidFill>
                  <a:srgbClr val="000000"/>
                </a:solidFill>
              </a:rPr>
              <a:t>X: view_xview[1] + 20</a:t>
            </a:r>
          </a:p>
          <a:p>
            <a:pPr algn="ctr" eaLnBrk="1" fontAlgn="base" hangingPunct="1">
              <a:spcBef>
                <a:spcPct val="0"/>
              </a:spcBef>
              <a:spcAft>
                <a:spcPct val="0"/>
              </a:spcAft>
            </a:pPr>
            <a:r>
              <a:rPr lang="en-US" altLang="en-US">
                <a:solidFill>
                  <a:srgbClr val="000000"/>
                </a:solidFill>
              </a:rPr>
              <a:t>Y: view_yview[1] + 10 </a:t>
            </a:r>
          </a:p>
        </p:txBody>
      </p:sp>
      <p:sp>
        <p:nvSpPr>
          <p:cNvPr id="212998" name="AutoShape 10"/>
          <p:cNvSpPr>
            <a:spLocks noChangeArrowheads="1"/>
          </p:cNvSpPr>
          <p:nvPr/>
        </p:nvSpPr>
        <p:spPr bwMode="auto">
          <a:xfrm>
            <a:off x="5105400" y="5181600"/>
            <a:ext cx="1524000" cy="762000"/>
          </a:xfrm>
          <a:prstGeom prst="wedgeRoundRectCallout">
            <a:avLst>
              <a:gd name="adj1" fmla="val -113231"/>
              <a:gd name="adj2" fmla="val 8729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3) OK</a:t>
            </a:r>
          </a:p>
        </p:txBody>
      </p:sp>
      <p:sp>
        <p:nvSpPr>
          <p:cNvPr id="212999"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B7446A-0725-4392-9385-F3CDC19FDEF5}" type="slidenum">
              <a:rPr lang="en-US" altLang="en-US">
                <a:solidFill>
                  <a:srgbClr val="000000"/>
                </a:solidFill>
              </a:rPr>
              <a:pPr eaLnBrk="1" hangingPunct="1"/>
              <a:t>16</a:t>
            </a:fld>
            <a:endParaRPr lang="en-US" altLang="en-US">
              <a:solidFill>
                <a:srgbClr val="000000"/>
              </a:solidFill>
            </a:endParaRPr>
          </a:p>
        </p:txBody>
      </p:sp>
    </p:spTree>
    <p:extLst>
      <p:ext uri="{BB962C8B-B14F-4D97-AF65-F5344CB8AC3E}">
        <p14:creationId xmlns:p14="http://schemas.microsoft.com/office/powerpoint/2010/main" val="246358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r>
              <a:rPr lang="en-US" altLang="en-US" smtClean="0"/>
              <a:t>Test the Game</a:t>
            </a:r>
          </a:p>
        </p:txBody>
      </p:sp>
      <p:sp>
        <p:nvSpPr>
          <p:cNvPr id="214019" name="Rectangle 3"/>
          <p:cNvSpPr>
            <a:spLocks noGrp="1" noChangeArrowheads="1"/>
          </p:cNvSpPr>
          <p:nvPr>
            <p:ph type="body" idx="1"/>
          </p:nvPr>
        </p:nvSpPr>
        <p:spPr/>
        <p:txBody>
          <a:bodyPr/>
          <a:lstStyle/>
          <a:p>
            <a:pPr eaLnBrk="1" hangingPunct="1"/>
            <a:r>
              <a:rPr lang="en-US" altLang="en-US" smtClean="0"/>
              <a:t>Drive both robots</a:t>
            </a:r>
          </a:p>
          <a:p>
            <a:pPr eaLnBrk="1" hangingPunct="1"/>
            <a:r>
              <a:rPr lang="en-US" altLang="en-US" smtClean="0"/>
              <a:t>Check that the score stays in the window with the robot</a:t>
            </a:r>
          </a:p>
          <a:p>
            <a:pPr eaLnBrk="1" hangingPunct="1"/>
            <a:r>
              <a:rPr lang="en-US" altLang="en-US" smtClean="0"/>
              <a:t>Try to find the other robot and shoot it.</a:t>
            </a:r>
          </a:p>
          <a:p>
            <a:pPr eaLnBrk="1" hangingPunct="1"/>
            <a:r>
              <a:rPr lang="en-US" altLang="en-US" smtClean="0"/>
              <a:t>Check to see if the score is updated correctly.</a:t>
            </a:r>
          </a:p>
        </p:txBody>
      </p:sp>
      <p:sp>
        <p:nvSpPr>
          <p:cNvPr id="214020"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C36A58-6150-4C16-9B19-86BE696D9390}" type="slidenum">
              <a:rPr lang="en-US" altLang="en-US">
                <a:solidFill>
                  <a:srgbClr val="000000"/>
                </a:solidFill>
              </a:rPr>
              <a:pPr eaLnBrk="1" hangingPunct="1"/>
              <a:t>17</a:t>
            </a:fld>
            <a:endParaRPr lang="en-US" altLang="en-US">
              <a:solidFill>
                <a:srgbClr val="000000"/>
              </a:solidFill>
            </a:endParaRPr>
          </a:p>
        </p:txBody>
      </p:sp>
    </p:spTree>
    <p:extLst>
      <p:ext uri="{BB962C8B-B14F-4D97-AF65-F5344CB8AC3E}">
        <p14:creationId xmlns:p14="http://schemas.microsoft.com/office/powerpoint/2010/main" val="1850186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r>
              <a:rPr lang="en-US" altLang="en-US" smtClean="0"/>
              <a:t>Mini Map</a:t>
            </a:r>
          </a:p>
        </p:txBody>
      </p:sp>
      <p:sp>
        <p:nvSpPr>
          <p:cNvPr id="215043" name="Rectangle 3"/>
          <p:cNvSpPr>
            <a:spLocks noGrp="1" noChangeArrowheads="1"/>
          </p:cNvSpPr>
          <p:nvPr>
            <p:ph type="body" idx="1"/>
          </p:nvPr>
        </p:nvSpPr>
        <p:spPr/>
        <p:txBody>
          <a:bodyPr/>
          <a:lstStyle/>
          <a:p>
            <a:pPr eaLnBrk="1" hangingPunct="1"/>
            <a:r>
              <a:rPr lang="en-US" altLang="en-US" smtClean="0"/>
              <a:t>Next you will create a mini map to help the players see where they are.</a:t>
            </a:r>
          </a:p>
          <a:p>
            <a:pPr eaLnBrk="1" hangingPunct="1"/>
            <a:r>
              <a:rPr lang="en-US" altLang="en-US" smtClean="0"/>
              <a:t>The mini map will show the entire room.</a:t>
            </a:r>
          </a:p>
        </p:txBody>
      </p:sp>
      <p:sp>
        <p:nvSpPr>
          <p:cNvPr id="215044"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D8222B-5373-4E71-9B77-F78486CC21FC}" type="slidenum">
              <a:rPr lang="en-US" altLang="en-US">
                <a:solidFill>
                  <a:srgbClr val="000000"/>
                </a:solidFill>
              </a:rPr>
              <a:pPr eaLnBrk="1" hangingPunct="1"/>
              <a:t>18</a:t>
            </a:fld>
            <a:endParaRPr lang="en-US" altLang="en-US">
              <a:solidFill>
                <a:srgbClr val="000000"/>
              </a:solidFill>
            </a:endParaRPr>
          </a:p>
        </p:txBody>
      </p:sp>
    </p:spTree>
    <p:extLst>
      <p:ext uri="{BB962C8B-B14F-4D97-AF65-F5344CB8AC3E}">
        <p14:creationId xmlns:p14="http://schemas.microsoft.com/office/powerpoint/2010/main" val="1524239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1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533400"/>
            <a:ext cx="8915400" cy="6254750"/>
          </a:xfrm>
          <a:noFill/>
        </p:spPr>
      </p:pic>
      <p:sp>
        <p:nvSpPr>
          <p:cNvPr id="216067" name="Rectangle 5"/>
          <p:cNvSpPr>
            <a:spLocks noGrp="1" noChangeArrowheads="1"/>
          </p:cNvSpPr>
          <p:nvPr>
            <p:ph type="title"/>
          </p:nvPr>
        </p:nvSpPr>
        <p:spPr>
          <a:xfrm>
            <a:off x="1981200" y="-304800"/>
            <a:ext cx="8229600" cy="1143000"/>
          </a:xfrm>
        </p:spPr>
        <p:txBody>
          <a:bodyPr/>
          <a:lstStyle/>
          <a:p>
            <a:pPr eaLnBrk="1" hangingPunct="1"/>
            <a:r>
              <a:rPr lang="en-US" altLang="en-US" smtClean="0"/>
              <a:t>Mini Map</a:t>
            </a:r>
          </a:p>
        </p:txBody>
      </p:sp>
      <p:sp>
        <p:nvSpPr>
          <p:cNvPr id="216068" name="AutoShape 7"/>
          <p:cNvSpPr>
            <a:spLocks noChangeArrowheads="1"/>
          </p:cNvSpPr>
          <p:nvPr/>
        </p:nvSpPr>
        <p:spPr bwMode="auto">
          <a:xfrm>
            <a:off x="1524000" y="3886200"/>
            <a:ext cx="1905000" cy="1295400"/>
          </a:xfrm>
          <a:prstGeom prst="wedgeRoundRectCallout">
            <a:avLst>
              <a:gd name="adj1" fmla="val -7333"/>
              <a:gd name="adj2" fmla="val 11678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1) Open your room_main</a:t>
            </a:r>
          </a:p>
        </p:txBody>
      </p:sp>
      <p:sp>
        <p:nvSpPr>
          <p:cNvPr id="216069" name="AutoShape 8"/>
          <p:cNvSpPr>
            <a:spLocks noChangeArrowheads="1"/>
          </p:cNvSpPr>
          <p:nvPr/>
        </p:nvSpPr>
        <p:spPr bwMode="auto">
          <a:xfrm>
            <a:off x="4648200" y="762000"/>
            <a:ext cx="2895600" cy="457200"/>
          </a:xfrm>
          <a:prstGeom prst="wedgeRoundRectCallout">
            <a:avLst>
              <a:gd name="adj1" fmla="val -41227"/>
              <a:gd name="adj2" fmla="val 30729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2) Select the ‘Views’ tab.</a:t>
            </a:r>
          </a:p>
        </p:txBody>
      </p:sp>
      <p:sp>
        <p:nvSpPr>
          <p:cNvPr id="216070" name="AutoShape 9"/>
          <p:cNvSpPr>
            <a:spLocks noChangeArrowheads="1"/>
          </p:cNvSpPr>
          <p:nvPr/>
        </p:nvSpPr>
        <p:spPr bwMode="auto">
          <a:xfrm>
            <a:off x="5791200" y="2286000"/>
            <a:ext cx="2133600" cy="457200"/>
          </a:xfrm>
          <a:prstGeom prst="wedgeRoundRectCallout">
            <a:avLst>
              <a:gd name="adj1" fmla="val -127009"/>
              <a:gd name="adj2" fmla="val 1625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3) Select View 2</a:t>
            </a:r>
          </a:p>
        </p:txBody>
      </p:sp>
      <p:sp>
        <p:nvSpPr>
          <p:cNvPr id="216071" name="AutoShape 10"/>
          <p:cNvSpPr>
            <a:spLocks noChangeArrowheads="1"/>
          </p:cNvSpPr>
          <p:nvPr/>
        </p:nvSpPr>
        <p:spPr bwMode="auto">
          <a:xfrm>
            <a:off x="5638800" y="2971800"/>
            <a:ext cx="4648200" cy="1219200"/>
          </a:xfrm>
          <a:prstGeom prst="wedgeRoundRectCallout">
            <a:avLst>
              <a:gd name="adj1" fmla="val -55056"/>
              <a:gd name="adj2" fmla="val 6614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5) Set the view in the room to see the entire room</a:t>
            </a:r>
          </a:p>
          <a:p>
            <a:pPr algn="ctr" eaLnBrk="1" fontAlgn="base" hangingPunct="1">
              <a:spcBef>
                <a:spcPct val="0"/>
              </a:spcBef>
              <a:spcAft>
                <a:spcPct val="0"/>
              </a:spcAft>
            </a:pPr>
            <a:r>
              <a:rPr lang="en-US" altLang="en-US">
                <a:solidFill>
                  <a:srgbClr val="000000"/>
                </a:solidFill>
              </a:rPr>
              <a:t>X: 0, w: 1280</a:t>
            </a:r>
          </a:p>
          <a:p>
            <a:pPr algn="ctr" eaLnBrk="1" fontAlgn="base" hangingPunct="1">
              <a:spcBef>
                <a:spcPct val="0"/>
              </a:spcBef>
              <a:spcAft>
                <a:spcPct val="0"/>
              </a:spcAft>
            </a:pPr>
            <a:r>
              <a:rPr lang="en-US" altLang="en-US">
                <a:solidFill>
                  <a:srgbClr val="000000"/>
                </a:solidFill>
              </a:rPr>
              <a:t>Y: 0, H: 1280</a:t>
            </a:r>
          </a:p>
        </p:txBody>
      </p:sp>
      <p:sp>
        <p:nvSpPr>
          <p:cNvPr id="216072" name="AutoShape 11"/>
          <p:cNvSpPr>
            <a:spLocks noChangeArrowheads="1"/>
          </p:cNvSpPr>
          <p:nvPr/>
        </p:nvSpPr>
        <p:spPr bwMode="auto">
          <a:xfrm>
            <a:off x="6705600" y="4495800"/>
            <a:ext cx="2667000" cy="1905000"/>
          </a:xfrm>
          <a:prstGeom prst="wedgeRoundRectCallout">
            <a:avLst>
              <a:gd name="adj1" fmla="val -103213"/>
              <a:gd name="adj2" fmla="val -1708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6) Set the port on the screen to be in the bottom middle of the screen.</a:t>
            </a:r>
          </a:p>
          <a:p>
            <a:pPr algn="ctr" eaLnBrk="1" fontAlgn="base" hangingPunct="1">
              <a:spcBef>
                <a:spcPct val="0"/>
              </a:spcBef>
              <a:spcAft>
                <a:spcPct val="0"/>
              </a:spcAft>
            </a:pPr>
            <a:r>
              <a:rPr lang="en-US" altLang="en-US">
                <a:solidFill>
                  <a:srgbClr val="000000"/>
                </a:solidFill>
              </a:rPr>
              <a:t>X: 350,   W: 120</a:t>
            </a:r>
          </a:p>
          <a:p>
            <a:pPr algn="ctr" eaLnBrk="1" fontAlgn="base" hangingPunct="1">
              <a:spcBef>
                <a:spcPct val="0"/>
              </a:spcBef>
              <a:spcAft>
                <a:spcPct val="0"/>
              </a:spcAft>
            </a:pPr>
            <a:r>
              <a:rPr lang="en-US" altLang="en-US">
                <a:solidFill>
                  <a:srgbClr val="000000"/>
                </a:solidFill>
              </a:rPr>
              <a:t>Y: 355,  H: 120</a:t>
            </a:r>
          </a:p>
        </p:txBody>
      </p:sp>
      <p:sp>
        <p:nvSpPr>
          <p:cNvPr id="216073" name="AutoShape 12"/>
          <p:cNvSpPr>
            <a:spLocks noChangeArrowheads="1"/>
          </p:cNvSpPr>
          <p:nvPr/>
        </p:nvSpPr>
        <p:spPr bwMode="auto">
          <a:xfrm>
            <a:off x="1905000" y="1295400"/>
            <a:ext cx="2286000" cy="762000"/>
          </a:xfrm>
          <a:prstGeom prst="wedgeRoundRectCallout">
            <a:avLst>
              <a:gd name="adj1" fmla="val 23472"/>
              <a:gd name="adj2" fmla="val 2579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4) Check ‘Visible when room starts’ </a:t>
            </a:r>
          </a:p>
        </p:txBody>
      </p:sp>
      <p:sp>
        <p:nvSpPr>
          <p:cNvPr id="216074"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9EA9ED-B883-416D-8248-9E57BD2A08E9}" type="slidenum">
              <a:rPr lang="en-US" altLang="en-US">
                <a:solidFill>
                  <a:srgbClr val="000000"/>
                </a:solidFill>
              </a:rPr>
              <a:pPr eaLnBrk="1" hangingPunct="1"/>
              <a:t>19</a:t>
            </a:fld>
            <a:endParaRPr lang="en-US" altLang="en-US">
              <a:solidFill>
                <a:srgbClr val="000000"/>
              </a:solidFill>
            </a:endParaRPr>
          </a:p>
        </p:txBody>
      </p:sp>
    </p:spTree>
    <p:extLst>
      <p:ext uri="{BB962C8B-B14F-4D97-AF65-F5344CB8AC3E}">
        <p14:creationId xmlns:p14="http://schemas.microsoft.com/office/powerpoint/2010/main" val="3005727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r>
              <a:rPr lang="en-US" altLang="en-US" smtClean="0"/>
              <a:t>Views</a:t>
            </a:r>
          </a:p>
        </p:txBody>
      </p:sp>
      <p:sp>
        <p:nvSpPr>
          <p:cNvPr id="198659" name="Rectangle 3"/>
          <p:cNvSpPr>
            <a:spLocks noGrp="1" noChangeArrowheads="1"/>
          </p:cNvSpPr>
          <p:nvPr>
            <p:ph type="body" idx="1"/>
          </p:nvPr>
        </p:nvSpPr>
        <p:spPr/>
        <p:txBody>
          <a:bodyPr/>
          <a:lstStyle/>
          <a:p>
            <a:pPr eaLnBrk="1" hangingPunct="1"/>
            <a:r>
              <a:rPr lang="en-US" altLang="en-US" smtClean="0"/>
              <a:t>You’ll make a larger play area but limit the views for each of the tanks</a:t>
            </a:r>
          </a:p>
          <a:p>
            <a:pPr eaLnBrk="1" hangingPunct="1"/>
            <a:r>
              <a:rPr lang="en-US" altLang="en-US" smtClean="0"/>
              <a:t>Create a split screen where the left area is for tank 1 and the right area is around tank2</a:t>
            </a:r>
          </a:p>
          <a:p>
            <a:pPr eaLnBrk="1" hangingPunct="1"/>
            <a:r>
              <a:rPr lang="en-US" altLang="en-US" smtClean="0"/>
              <a:t>Later you’ll make a third area to display a mini map as well.</a:t>
            </a:r>
          </a:p>
        </p:txBody>
      </p:sp>
      <p:sp>
        <p:nvSpPr>
          <p:cNvPr id="198660"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262323-8A96-4406-B538-6AE0E86B469C}" type="slidenum">
              <a:rPr lang="en-US" altLang="en-US">
                <a:solidFill>
                  <a:srgbClr val="000000"/>
                </a:solidFill>
              </a:rPr>
              <a:pPr eaLnBrk="1" hangingPunct="1"/>
              <a:t>2</a:t>
            </a:fld>
            <a:endParaRPr lang="en-US" altLang="en-US">
              <a:solidFill>
                <a:srgbClr val="000000"/>
              </a:solidFill>
            </a:endParaRPr>
          </a:p>
        </p:txBody>
      </p:sp>
    </p:spTree>
    <p:extLst>
      <p:ext uri="{BB962C8B-B14F-4D97-AF65-F5344CB8AC3E}">
        <p14:creationId xmlns:p14="http://schemas.microsoft.com/office/powerpoint/2010/main" val="3380991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r>
              <a:rPr lang="en-US" altLang="en-US" smtClean="0"/>
              <a:t>Test it</a:t>
            </a:r>
          </a:p>
        </p:txBody>
      </p:sp>
      <p:sp>
        <p:nvSpPr>
          <p:cNvPr id="217091" name="Rectangle 3"/>
          <p:cNvSpPr>
            <a:spLocks noGrp="1" noChangeArrowheads="1"/>
          </p:cNvSpPr>
          <p:nvPr>
            <p:ph type="body" idx="1"/>
          </p:nvPr>
        </p:nvSpPr>
        <p:spPr/>
        <p:txBody>
          <a:bodyPr/>
          <a:lstStyle/>
          <a:p>
            <a:pPr eaLnBrk="1" hangingPunct="1"/>
            <a:endParaRPr lang="en-US" altLang="en-US" smtClean="0"/>
          </a:p>
        </p:txBody>
      </p:sp>
      <p:sp>
        <p:nvSpPr>
          <p:cNvPr id="217092"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D29C0A-F358-4B17-81C4-220E8D4A55B6}" type="slidenum">
              <a:rPr lang="en-US" altLang="en-US">
                <a:solidFill>
                  <a:srgbClr val="000000"/>
                </a:solidFill>
              </a:rPr>
              <a:pPr eaLnBrk="1" hangingPunct="1"/>
              <a:t>20</a:t>
            </a:fld>
            <a:endParaRPr lang="en-US" altLang="en-US">
              <a:solidFill>
                <a:srgbClr val="000000"/>
              </a:solidFill>
            </a:endParaRPr>
          </a:p>
        </p:txBody>
      </p:sp>
    </p:spTree>
    <p:extLst>
      <p:ext uri="{BB962C8B-B14F-4D97-AF65-F5344CB8AC3E}">
        <p14:creationId xmlns:p14="http://schemas.microsoft.com/office/powerpoint/2010/main" val="2316702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1905000" y="0"/>
            <a:ext cx="8229600" cy="1143000"/>
          </a:xfrm>
        </p:spPr>
        <p:txBody>
          <a:bodyPr/>
          <a:lstStyle/>
          <a:p>
            <a:pPr eaLnBrk="1" hangingPunct="1"/>
            <a:r>
              <a:rPr lang="en-US" altLang="en-US" smtClean="0"/>
              <a:t>Adding Comments</a:t>
            </a:r>
          </a:p>
        </p:txBody>
      </p:sp>
      <p:pic>
        <p:nvPicPr>
          <p:cNvPr id="218115"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l="763" t="10101" r="17175" b="14136"/>
          <a:stretch>
            <a:fillRect/>
          </a:stretch>
        </p:blipFill>
        <p:spPr>
          <a:xfrm>
            <a:off x="1905000" y="1066801"/>
            <a:ext cx="8077200" cy="5591175"/>
          </a:xfrm>
          <a:noFill/>
        </p:spPr>
      </p:pic>
      <p:sp>
        <p:nvSpPr>
          <p:cNvPr id="218116" name="AutoShape 6"/>
          <p:cNvSpPr>
            <a:spLocks noChangeArrowheads="1"/>
          </p:cNvSpPr>
          <p:nvPr/>
        </p:nvSpPr>
        <p:spPr bwMode="auto">
          <a:xfrm>
            <a:off x="7162800" y="609600"/>
            <a:ext cx="2819400" cy="609600"/>
          </a:xfrm>
          <a:prstGeom prst="wedgeRoundRectCallout">
            <a:avLst>
              <a:gd name="adj1" fmla="val -87782"/>
              <a:gd name="adj2" fmla="val 12109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1) Click on ‘Change the Game Information’</a:t>
            </a:r>
          </a:p>
        </p:txBody>
      </p:sp>
      <p:sp>
        <p:nvSpPr>
          <p:cNvPr id="218117" name="AutoShape 7"/>
          <p:cNvSpPr>
            <a:spLocks noChangeArrowheads="1"/>
          </p:cNvSpPr>
          <p:nvPr/>
        </p:nvSpPr>
        <p:spPr bwMode="auto">
          <a:xfrm>
            <a:off x="6934200" y="3124200"/>
            <a:ext cx="3200400" cy="1600200"/>
          </a:xfrm>
          <a:prstGeom prst="wedgeRoundRectCallout">
            <a:avLst>
              <a:gd name="adj1" fmla="val -57194"/>
              <a:gd name="adj2" fmla="val 6051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2) Add a description of the game including</a:t>
            </a:r>
          </a:p>
          <a:p>
            <a:pPr algn="ctr" eaLnBrk="1" fontAlgn="base" hangingPunct="1">
              <a:spcBef>
                <a:spcPct val="0"/>
              </a:spcBef>
              <a:spcAft>
                <a:spcPct val="0"/>
              </a:spcAft>
            </a:pPr>
            <a:r>
              <a:rPr lang="en-US" altLang="en-US">
                <a:solidFill>
                  <a:srgbClr val="000000"/>
                </a:solidFill>
              </a:rPr>
              <a:t>The goal of the game,</a:t>
            </a:r>
          </a:p>
          <a:p>
            <a:pPr algn="ctr" eaLnBrk="1" fontAlgn="base" hangingPunct="1">
              <a:spcBef>
                <a:spcPct val="0"/>
              </a:spcBef>
              <a:spcAft>
                <a:spcPct val="0"/>
              </a:spcAft>
            </a:pPr>
            <a:r>
              <a:rPr lang="en-US" altLang="en-US">
                <a:solidFill>
                  <a:srgbClr val="000000"/>
                </a:solidFill>
              </a:rPr>
              <a:t>How to drive and shoot,</a:t>
            </a:r>
          </a:p>
          <a:p>
            <a:pPr algn="ctr" eaLnBrk="1" fontAlgn="base" hangingPunct="1">
              <a:spcBef>
                <a:spcPct val="0"/>
              </a:spcBef>
              <a:spcAft>
                <a:spcPct val="0"/>
              </a:spcAft>
            </a:pPr>
            <a:r>
              <a:rPr lang="en-US" altLang="en-US">
                <a:solidFill>
                  <a:srgbClr val="000000"/>
                </a:solidFill>
              </a:rPr>
              <a:t>Credits…</a:t>
            </a:r>
          </a:p>
        </p:txBody>
      </p:sp>
      <p:sp>
        <p:nvSpPr>
          <p:cNvPr id="218118"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E7F9F7-B508-4440-BE9A-ADD2A27BD225}" type="slidenum">
              <a:rPr lang="en-US" altLang="en-US">
                <a:solidFill>
                  <a:srgbClr val="000000"/>
                </a:solidFill>
              </a:rPr>
              <a:pPr eaLnBrk="1" hangingPunct="1"/>
              <a:t>21</a:t>
            </a:fld>
            <a:endParaRPr lang="en-US" altLang="en-US">
              <a:solidFill>
                <a:srgbClr val="000000"/>
              </a:solidFill>
            </a:endParaRPr>
          </a:p>
        </p:txBody>
      </p:sp>
    </p:spTree>
    <p:extLst>
      <p:ext uri="{BB962C8B-B14F-4D97-AF65-F5344CB8AC3E}">
        <p14:creationId xmlns:p14="http://schemas.microsoft.com/office/powerpoint/2010/main" val="3819092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1981200" y="-304800"/>
            <a:ext cx="8229600" cy="1143000"/>
          </a:xfrm>
        </p:spPr>
        <p:txBody>
          <a:bodyPr/>
          <a:lstStyle/>
          <a:p>
            <a:pPr eaLnBrk="1" hangingPunct="1"/>
            <a:r>
              <a:rPr lang="en-US" altLang="en-US" sz="2800"/>
              <a:t>Create a Loading Image</a:t>
            </a:r>
          </a:p>
        </p:txBody>
      </p:sp>
      <p:pic>
        <p:nvPicPr>
          <p:cNvPr id="219139"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r="9601" b="9085"/>
          <a:stretch>
            <a:fillRect/>
          </a:stretch>
        </p:blipFill>
        <p:spPr>
          <a:xfrm>
            <a:off x="2133600" y="609600"/>
            <a:ext cx="8229600" cy="6205538"/>
          </a:xfrm>
          <a:noFill/>
        </p:spPr>
      </p:pic>
      <p:sp>
        <p:nvSpPr>
          <p:cNvPr id="219140" name="AutoShape 6"/>
          <p:cNvSpPr>
            <a:spLocks noChangeArrowheads="1"/>
          </p:cNvSpPr>
          <p:nvPr/>
        </p:nvSpPr>
        <p:spPr bwMode="auto">
          <a:xfrm>
            <a:off x="1828800" y="457200"/>
            <a:ext cx="2133600" cy="1371600"/>
          </a:xfrm>
          <a:prstGeom prst="wedgeRoundRectCallout">
            <a:avLst>
              <a:gd name="adj1" fmla="val -15921"/>
              <a:gd name="adj2" fmla="val 18425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1) Open ‘Global Game Settings’</a:t>
            </a:r>
          </a:p>
        </p:txBody>
      </p:sp>
      <p:sp>
        <p:nvSpPr>
          <p:cNvPr id="219141" name="AutoShape 7"/>
          <p:cNvSpPr>
            <a:spLocks noChangeArrowheads="1"/>
          </p:cNvSpPr>
          <p:nvPr/>
        </p:nvSpPr>
        <p:spPr bwMode="auto">
          <a:xfrm>
            <a:off x="6019800" y="914400"/>
            <a:ext cx="2438400" cy="685800"/>
          </a:xfrm>
          <a:prstGeom prst="wedgeRoundRectCallout">
            <a:avLst>
              <a:gd name="adj1" fmla="val -50259"/>
              <a:gd name="adj2" fmla="val 15254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2) Select the ‘Loading’ tab</a:t>
            </a:r>
          </a:p>
        </p:txBody>
      </p:sp>
      <p:sp>
        <p:nvSpPr>
          <p:cNvPr id="219142" name="AutoShape 8"/>
          <p:cNvSpPr>
            <a:spLocks noChangeArrowheads="1"/>
          </p:cNvSpPr>
          <p:nvPr/>
        </p:nvSpPr>
        <p:spPr bwMode="auto">
          <a:xfrm>
            <a:off x="7391400" y="1828800"/>
            <a:ext cx="3276600" cy="914400"/>
          </a:xfrm>
          <a:prstGeom prst="wedgeRoundRectCallout">
            <a:avLst>
              <a:gd name="adj1" fmla="val -95931"/>
              <a:gd name="adj2" fmla="val 4462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3) Check ‘Show your own image while loading.</a:t>
            </a:r>
          </a:p>
        </p:txBody>
      </p:sp>
      <p:sp>
        <p:nvSpPr>
          <p:cNvPr id="219143" name="AutoShape 9"/>
          <p:cNvSpPr>
            <a:spLocks noChangeArrowheads="1"/>
          </p:cNvSpPr>
          <p:nvPr/>
        </p:nvSpPr>
        <p:spPr bwMode="auto">
          <a:xfrm>
            <a:off x="2590800" y="4495800"/>
            <a:ext cx="1447800" cy="914400"/>
          </a:xfrm>
          <a:prstGeom prst="wedgeRoundRectCallout">
            <a:avLst>
              <a:gd name="adj1" fmla="val 75546"/>
              <a:gd name="adj2" fmla="val -24114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4) Change image</a:t>
            </a:r>
          </a:p>
        </p:txBody>
      </p:sp>
      <p:sp>
        <p:nvSpPr>
          <p:cNvPr id="219144" name="AutoShape 10"/>
          <p:cNvSpPr>
            <a:spLocks noChangeArrowheads="1"/>
          </p:cNvSpPr>
          <p:nvPr/>
        </p:nvSpPr>
        <p:spPr bwMode="auto">
          <a:xfrm>
            <a:off x="5791200" y="3810000"/>
            <a:ext cx="2971800" cy="1143000"/>
          </a:xfrm>
          <a:prstGeom prst="wedgeRoundRectCallout">
            <a:avLst>
              <a:gd name="adj1" fmla="val -70565"/>
              <a:gd name="adj2" fmla="val 9527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5) In the resources folder you can use ‘Title’</a:t>
            </a:r>
          </a:p>
        </p:txBody>
      </p:sp>
      <p:sp>
        <p:nvSpPr>
          <p:cNvPr id="219145" name="AutoShape 11"/>
          <p:cNvSpPr>
            <a:spLocks noChangeArrowheads="1"/>
          </p:cNvSpPr>
          <p:nvPr/>
        </p:nvSpPr>
        <p:spPr bwMode="auto">
          <a:xfrm>
            <a:off x="6248400" y="5638800"/>
            <a:ext cx="2133600" cy="457200"/>
          </a:xfrm>
          <a:prstGeom prst="wedgeRoundRectCallout">
            <a:avLst>
              <a:gd name="adj1" fmla="val 36532"/>
              <a:gd name="adj2" fmla="val 9548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6) Open</a:t>
            </a:r>
          </a:p>
        </p:txBody>
      </p:sp>
      <p:sp>
        <p:nvSpPr>
          <p:cNvPr id="219146"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7CF50A-245B-4A34-95CD-53C38EEACE35}" type="slidenum">
              <a:rPr lang="en-US" altLang="en-US">
                <a:solidFill>
                  <a:srgbClr val="000000"/>
                </a:solidFill>
              </a:rPr>
              <a:pPr eaLnBrk="1" hangingPunct="1"/>
              <a:t>22</a:t>
            </a:fld>
            <a:endParaRPr lang="en-US" altLang="en-US">
              <a:solidFill>
                <a:srgbClr val="000000"/>
              </a:solidFill>
            </a:endParaRPr>
          </a:p>
        </p:txBody>
      </p:sp>
    </p:spTree>
    <p:extLst>
      <p:ext uri="{BB962C8B-B14F-4D97-AF65-F5344CB8AC3E}">
        <p14:creationId xmlns:p14="http://schemas.microsoft.com/office/powerpoint/2010/main" val="1233401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1981200" y="-228600"/>
            <a:ext cx="8229600" cy="1143000"/>
          </a:xfrm>
        </p:spPr>
        <p:txBody>
          <a:bodyPr/>
          <a:lstStyle/>
          <a:p>
            <a:pPr eaLnBrk="1" hangingPunct="1"/>
            <a:r>
              <a:rPr lang="en-US" altLang="en-US" smtClean="0"/>
              <a:t>Make an .exe of your game</a:t>
            </a:r>
          </a:p>
        </p:txBody>
      </p:sp>
      <p:sp>
        <p:nvSpPr>
          <p:cNvPr id="220163" name="Rectangle 3"/>
          <p:cNvSpPr>
            <a:spLocks noGrp="1" noChangeArrowheads="1"/>
          </p:cNvSpPr>
          <p:nvPr>
            <p:ph type="body" sz="half" idx="1"/>
          </p:nvPr>
        </p:nvSpPr>
        <p:spPr>
          <a:xfrm>
            <a:off x="2362200" y="685800"/>
            <a:ext cx="7162800" cy="1219200"/>
          </a:xfrm>
        </p:spPr>
        <p:txBody>
          <a:bodyPr/>
          <a:lstStyle/>
          <a:p>
            <a:pPr eaLnBrk="1" hangingPunct="1"/>
            <a:r>
              <a:rPr lang="en-US" altLang="en-US" sz="2800"/>
              <a:t>This will let you play it on a computer that does not have Game Maker</a:t>
            </a:r>
          </a:p>
          <a:p>
            <a:pPr eaLnBrk="1" hangingPunct="1"/>
            <a:endParaRPr lang="en-US" altLang="en-US" sz="2800"/>
          </a:p>
        </p:txBody>
      </p:sp>
      <p:pic>
        <p:nvPicPr>
          <p:cNvPr id="220164" name="Picture 7"/>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t="7547" r="26712" b="24588"/>
          <a:stretch>
            <a:fillRect/>
          </a:stretch>
        </p:blipFill>
        <p:spPr>
          <a:xfrm>
            <a:off x="3048000" y="2362200"/>
            <a:ext cx="5486400" cy="3810000"/>
          </a:xfrm>
          <a:noFill/>
        </p:spPr>
      </p:pic>
      <p:sp>
        <p:nvSpPr>
          <p:cNvPr id="220165" name="AutoShape 9"/>
          <p:cNvSpPr>
            <a:spLocks noChangeArrowheads="1"/>
          </p:cNvSpPr>
          <p:nvPr/>
        </p:nvSpPr>
        <p:spPr bwMode="auto">
          <a:xfrm>
            <a:off x="3276600" y="1676400"/>
            <a:ext cx="5334000" cy="533400"/>
          </a:xfrm>
          <a:prstGeom prst="wedgeRoundRectCallout">
            <a:avLst>
              <a:gd name="adj1" fmla="val -38481"/>
              <a:gd name="adj2" fmla="val 17143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1) Create a stand alone executable for your game</a:t>
            </a:r>
          </a:p>
        </p:txBody>
      </p:sp>
      <p:sp>
        <p:nvSpPr>
          <p:cNvPr id="220166" name="AutoShape 10"/>
          <p:cNvSpPr>
            <a:spLocks noChangeArrowheads="1"/>
          </p:cNvSpPr>
          <p:nvPr/>
        </p:nvSpPr>
        <p:spPr bwMode="auto">
          <a:xfrm>
            <a:off x="7315200" y="3962400"/>
            <a:ext cx="2514600" cy="1066800"/>
          </a:xfrm>
          <a:prstGeom prst="wedgeRoundRectCallout">
            <a:avLst>
              <a:gd name="adj1" fmla="val -43750"/>
              <a:gd name="adj2" fmla="val 700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2) Find a place to save it and give it a name</a:t>
            </a:r>
          </a:p>
        </p:txBody>
      </p:sp>
      <p:sp>
        <p:nvSpPr>
          <p:cNvPr id="220167" name="AutoShape 11"/>
          <p:cNvSpPr>
            <a:spLocks noChangeArrowheads="1"/>
          </p:cNvSpPr>
          <p:nvPr/>
        </p:nvSpPr>
        <p:spPr bwMode="auto">
          <a:xfrm>
            <a:off x="8915400" y="5486400"/>
            <a:ext cx="1295400" cy="990600"/>
          </a:xfrm>
          <a:prstGeom prst="wedgeRoundRectCallout">
            <a:avLst>
              <a:gd name="adj1" fmla="val -80759"/>
              <a:gd name="adj2" fmla="val -1490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3) Save</a:t>
            </a:r>
          </a:p>
        </p:txBody>
      </p:sp>
      <p:sp>
        <p:nvSpPr>
          <p:cNvPr id="220168"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25877B-D44A-470E-AE33-64FD2898C27B}" type="slidenum">
              <a:rPr lang="en-US" altLang="en-US">
                <a:solidFill>
                  <a:srgbClr val="000000"/>
                </a:solidFill>
              </a:rPr>
              <a:pPr eaLnBrk="1" hangingPunct="1"/>
              <a:t>23</a:t>
            </a:fld>
            <a:endParaRPr lang="en-US" altLang="en-US">
              <a:solidFill>
                <a:srgbClr val="000000"/>
              </a:solidFill>
            </a:endParaRPr>
          </a:p>
        </p:txBody>
      </p:sp>
    </p:spTree>
    <p:extLst>
      <p:ext uri="{BB962C8B-B14F-4D97-AF65-F5344CB8AC3E}">
        <p14:creationId xmlns:p14="http://schemas.microsoft.com/office/powerpoint/2010/main" val="153516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r>
              <a:rPr lang="en-US" altLang="en-US" smtClean="0"/>
              <a:t>YOU DID IT!!!</a:t>
            </a:r>
          </a:p>
        </p:txBody>
      </p:sp>
      <p:sp>
        <p:nvSpPr>
          <p:cNvPr id="221187" name="Rectangle 3"/>
          <p:cNvSpPr>
            <a:spLocks noGrp="1" noChangeArrowheads="1"/>
          </p:cNvSpPr>
          <p:nvPr>
            <p:ph type="body" idx="1"/>
          </p:nvPr>
        </p:nvSpPr>
        <p:spPr/>
        <p:txBody>
          <a:bodyPr/>
          <a:lstStyle/>
          <a:p>
            <a:pPr eaLnBrk="1" hangingPunct="1">
              <a:lnSpc>
                <a:spcPct val="90000"/>
              </a:lnSpc>
            </a:pPr>
            <a:r>
              <a:rPr lang="en-US" altLang="en-US" sz="2400"/>
              <a:t>What’s next</a:t>
            </a:r>
          </a:p>
          <a:p>
            <a:pPr eaLnBrk="1" hangingPunct="1">
              <a:lnSpc>
                <a:spcPct val="90000"/>
              </a:lnSpc>
            </a:pPr>
            <a:r>
              <a:rPr lang="en-US" altLang="en-US" sz="2400"/>
              <a:t>Complete the game and add some sort of extension</a:t>
            </a:r>
          </a:p>
          <a:p>
            <a:pPr eaLnBrk="1" hangingPunct="1">
              <a:lnSpc>
                <a:spcPct val="90000"/>
              </a:lnSpc>
            </a:pPr>
            <a:r>
              <a:rPr lang="en-US" altLang="en-US" sz="2400"/>
              <a:t>Potential extensions</a:t>
            </a:r>
          </a:p>
          <a:p>
            <a:pPr lvl="1" eaLnBrk="1" hangingPunct="1">
              <a:lnSpc>
                <a:spcPct val="90000"/>
              </a:lnSpc>
            </a:pPr>
            <a:r>
              <a:rPr lang="en-US" altLang="en-US" sz="2000"/>
              <a:t>Create different arenas</a:t>
            </a:r>
          </a:p>
          <a:p>
            <a:pPr lvl="1" eaLnBrk="1" hangingPunct="1">
              <a:lnSpc>
                <a:spcPct val="90000"/>
              </a:lnSpc>
            </a:pPr>
            <a:r>
              <a:rPr lang="en-US" altLang="en-US" sz="2000"/>
              <a:t>Add other types of walls</a:t>
            </a:r>
          </a:p>
          <a:p>
            <a:pPr lvl="1" eaLnBrk="1" hangingPunct="1">
              <a:lnSpc>
                <a:spcPct val="90000"/>
              </a:lnSpc>
            </a:pPr>
            <a:r>
              <a:rPr lang="en-US" altLang="en-US" sz="2000"/>
              <a:t>Create muddy areas that reduce traction</a:t>
            </a:r>
          </a:p>
          <a:p>
            <a:pPr lvl="1" eaLnBrk="1" hangingPunct="1">
              <a:lnSpc>
                <a:spcPct val="90000"/>
              </a:lnSpc>
            </a:pPr>
            <a:r>
              <a:rPr lang="en-US" altLang="en-US" sz="2000"/>
              <a:t>Add other types of weapons</a:t>
            </a:r>
          </a:p>
          <a:p>
            <a:pPr lvl="1" eaLnBrk="1" hangingPunct="1">
              <a:lnSpc>
                <a:spcPct val="90000"/>
              </a:lnSpc>
            </a:pPr>
            <a:r>
              <a:rPr lang="en-US" altLang="en-US" sz="2000"/>
              <a:t>Drop mines</a:t>
            </a:r>
          </a:p>
          <a:p>
            <a:pPr lvl="1" eaLnBrk="1" hangingPunct="1">
              <a:lnSpc>
                <a:spcPct val="90000"/>
              </a:lnSpc>
            </a:pPr>
            <a:r>
              <a:rPr lang="en-US" altLang="en-US" sz="2000"/>
              <a:t>Create holes with the tank</a:t>
            </a:r>
          </a:p>
          <a:p>
            <a:pPr lvl="1" eaLnBrk="1" hangingPunct="1">
              <a:lnSpc>
                <a:spcPct val="90000"/>
              </a:lnSpc>
            </a:pPr>
            <a:r>
              <a:rPr lang="en-US" altLang="en-US" sz="2000"/>
              <a:t>..</a:t>
            </a:r>
          </a:p>
          <a:p>
            <a:pPr eaLnBrk="1" hangingPunct="1">
              <a:lnSpc>
                <a:spcPct val="90000"/>
              </a:lnSpc>
            </a:pPr>
            <a:r>
              <a:rPr lang="en-US" altLang="en-US" sz="2400"/>
              <a:t>On Thursday you will demonstrate your games to the class</a:t>
            </a:r>
          </a:p>
          <a:p>
            <a:pPr eaLnBrk="1" hangingPunct="1">
              <a:lnSpc>
                <a:spcPct val="90000"/>
              </a:lnSpc>
            </a:pPr>
            <a:endParaRPr lang="en-US" altLang="en-US" sz="2400"/>
          </a:p>
          <a:p>
            <a:pPr eaLnBrk="1" hangingPunct="1">
              <a:lnSpc>
                <a:spcPct val="90000"/>
              </a:lnSpc>
              <a:buFontTx/>
              <a:buNone/>
            </a:pPr>
            <a:endParaRPr lang="en-US" altLang="en-US" sz="2400"/>
          </a:p>
        </p:txBody>
      </p:sp>
      <p:sp>
        <p:nvSpPr>
          <p:cNvPr id="221188"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D3AB7D-61CD-4D75-A230-3D77994F3776}" type="slidenum">
              <a:rPr lang="en-US" altLang="en-US">
                <a:solidFill>
                  <a:srgbClr val="000000"/>
                </a:solidFill>
              </a:rPr>
              <a:pPr eaLnBrk="1" hangingPunct="1"/>
              <a:t>24</a:t>
            </a:fld>
            <a:endParaRPr lang="en-US" altLang="en-US">
              <a:solidFill>
                <a:srgbClr val="000000"/>
              </a:solidFill>
            </a:endParaRPr>
          </a:p>
        </p:txBody>
      </p:sp>
    </p:spTree>
    <p:extLst>
      <p:ext uri="{BB962C8B-B14F-4D97-AF65-F5344CB8AC3E}">
        <p14:creationId xmlns:p14="http://schemas.microsoft.com/office/powerpoint/2010/main" val="2183819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r>
              <a:rPr lang="en-US" altLang="en-US" smtClean="0"/>
              <a:t>Room vs. View</a:t>
            </a:r>
          </a:p>
        </p:txBody>
      </p:sp>
      <p:sp>
        <p:nvSpPr>
          <p:cNvPr id="199683" name="Rectangle 3"/>
          <p:cNvSpPr>
            <a:spLocks noGrp="1" noChangeArrowheads="1"/>
          </p:cNvSpPr>
          <p:nvPr>
            <p:ph type="body" idx="1"/>
          </p:nvPr>
        </p:nvSpPr>
        <p:spPr/>
        <p:txBody>
          <a:bodyPr/>
          <a:lstStyle/>
          <a:p>
            <a:pPr eaLnBrk="1" hangingPunct="1"/>
            <a:r>
              <a:rPr lang="en-US" altLang="en-US" smtClean="0"/>
              <a:t>Rooms: Any size you want</a:t>
            </a:r>
          </a:p>
          <a:p>
            <a:pPr eaLnBrk="1" hangingPunct="1"/>
            <a:r>
              <a:rPr lang="en-US" altLang="en-US" smtClean="0"/>
              <a:t>View: The specific area of the room you can see</a:t>
            </a:r>
          </a:p>
          <a:p>
            <a:pPr eaLnBrk="1" hangingPunct="1"/>
            <a:r>
              <a:rPr lang="en-US" altLang="en-US" smtClean="0"/>
              <a:t>We’ll create a room with twice the width and the same height of a normal room</a:t>
            </a:r>
          </a:p>
          <a:p>
            <a:pPr eaLnBrk="1" hangingPunct="1"/>
            <a:r>
              <a:rPr lang="en-US" altLang="en-US" smtClean="0"/>
              <a:t>The green rectangle will show the dimension of a normal room</a:t>
            </a:r>
          </a:p>
          <a:p>
            <a:pPr eaLnBrk="1" hangingPunct="1"/>
            <a:endParaRPr lang="en-US" altLang="en-US" smtClean="0"/>
          </a:p>
        </p:txBody>
      </p:sp>
      <p:sp>
        <p:nvSpPr>
          <p:cNvPr id="199684"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060C57-DE50-40C9-A1A6-432A84D97BA3}" type="slidenum">
              <a:rPr lang="en-US" altLang="en-US">
                <a:solidFill>
                  <a:srgbClr val="000000"/>
                </a:solidFill>
              </a:rPr>
              <a:pPr eaLnBrk="1" hangingPunct="1"/>
              <a:t>3</a:t>
            </a:fld>
            <a:endParaRPr lang="en-US" altLang="en-US">
              <a:solidFill>
                <a:srgbClr val="000000"/>
              </a:solidFill>
            </a:endParaRPr>
          </a:p>
        </p:txBody>
      </p:sp>
    </p:spTree>
    <p:extLst>
      <p:ext uri="{BB962C8B-B14F-4D97-AF65-F5344CB8AC3E}">
        <p14:creationId xmlns:p14="http://schemas.microsoft.com/office/powerpoint/2010/main" val="2626424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r>
              <a:rPr lang="en-US" altLang="en-US" smtClean="0"/>
              <a:t>View in a Room</a:t>
            </a:r>
          </a:p>
        </p:txBody>
      </p:sp>
      <p:sp>
        <p:nvSpPr>
          <p:cNvPr id="200707" name="Rectangle 3"/>
          <p:cNvSpPr>
            <a:spLocks noGrp="1" noChangeArrowheads="1"/>
          </p:cNvSpPr>
          <p:nvPr>
            <p:ph type="body" idx="1"/>
          </p:nvPr>
        </p:nvSpPr>
        <p:spPr/>
        <p:txBody>
          <a:bodyPr/>
          <a:lstStyle/>
          <a:p>
            <a:pPr eaLnBrk="1" hangingPunct="1"/>
            <a:r>
              <a:rPr lang="en-US" altLang="en-US" smtClean="0"/>
              <a:t>The area of the room that needs to be displayed in the view.  The X and Y positions define the top-left corner of this area and W and H specify the width and height.</a:t>
            </a:r>
          </a:p>
        </p:txBody>
      </p:sp>
      <p:sp>
        <p:nvSpPr>
          <p:cNvPr id="200708"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98BAA8-0CDA-4BA5-9623-2F03FD372A59}" type="slidenum">
              <a:rPr lang="en-US" altLang="en-US">
                <a:solidFill>
                  <a:srgbClr val="000000"/>
                </a:solidFill>
              </a:rPr>
              <a:pPr eaLnBrk="1" hangingPunct="1"/>
              <a:t>4</a:t>
            </a:fld>
            <a:endParaRPr lang="en-US" altLang="en-US">
              <a:solidFill>
                <a:srgbClr val="000000"/>
              </a:solidFill>
            </a:endParaRPr>
          </a:p>
        </p:txBody>
      </p:sp>
    </p:spTree>
    <p:extLst>
      <p:ext uri="{BB962C8B-B14F-4D97-AF65-F5344CB8AC3E}">
        <p14:creationId xmlns:p14="http://schemas.microsoft.com/office/powerpoint/2010/main" val="705794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r>
              <a:rPr lang="en-US" altLang="en-US" smtClean="0"/>
              <a:t>Port on screen</a:t>
            </a:r>
          </a:p>
        </p:txBody>
      </p:sp>
      <p:sp>
        <p:nvSpPr>
          <p:cNvPr id="201731" name="Rectangle 3"/>
          <p:cNvSpPr>
            <a:spLocks noGrp="1" noChangeArrowheads="1"/>
          </p:cNvSpPr>
          <p:nvPr>
            <p:ph type="body" idx="1"/>
          </p:nvPr>
        </p:nvSpPr>
        <p:spPr/>
        <p:txBody>
          <a:bodyPr/>
          <a:lstStyle/>
          <a:p>
            <a:pPr eaLnBrk="1" hangingPunct="1">
              <a:lnSpc>
                <a:spcPct val="90000"/>
              </a:lnSpc>
            </a:pPr>
            <a:r>
              <a:rPr lang="en-US" altLang="en-US" sz="2800"/>
              <a:t>This is the position on the window where the view should be shown.</a:t>
            </a:r>
          </a:p>
          <a:p>
            <a:pPr eaLnBrk="1" hangingPunct="1">
              <a:lnSpc>
                <a:spcPct val="90000"/>
              </a:lnSpc>
            </a:pPr>
            <a:r>
              <a:rPr lang="en-US" altLang="en-US" sz="2800"/>
              <a:t>The X and Y positions define the top-left corner of this area.</a:t>
            </a:r>
          </a:p>
          <a:p>
            <a:pPr eaLnBrk="1" hangingPunct="1">
              <a:lnSpc>
                <a:spcPct val="90000"/>
              </a:lnSpc>
            </a:pPr>
            <a:r>
              <a:rPr lang="en-US" altLang="en-US" sz="2800"/>
              <a:t>W and H define the width and height.</a:t>
            </a:r>
          </a:p>
          <a:p>
            <a:pPr eaLnBrk="1" hangingPunct="1">
              <a:lnSpc>
                <a:spcPct val="90000"/>
              </a:lnSpc>
            </a:pPr>
            <a:r>
              <a:rPr lang="en-US" altLang="en-US" sz="2800"/>
              <a:t>If the width and height are different from the size of the view area, then the view will be automatically scaled to fit.  Game Maker will also automatically adapt the size of the window so that all ports fit into it.</a:t>
            </a:r>
          </a:p>
        </p:txBody>
      </p:sp>
      <p:sp>
        <p:nvSpPr>
          <p:cNvPr id="201732"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EF5FD6-0A6B-498E-ADB5-AE0C0B9F1247}" type="slidenum">
              <a:rPr lang="en-US" altLang="en-US">
                <a:solidFill>
                  <a:srgbClr val="000000"/>
                </a:solidFill>
              </a:rPr>
              <a:pPr eaLnBrk="1" hangingPunct="1"/>
              <a:t>5</a:t>
            </a:fld>
            <a:endParaRPr lang="en-US" altLang="en-US">
              <a:solidFill>
                <a:srgbClr val="000000"/>
              </a:solidFill>
            </a:endParaRPr>
          </a:p>
        </p:txBody>
      </p:sp>
    </p:spTree>
    <p:extLst>
      <p:ext uri="{BB962C8B-B14F-4D97-AF65-F5344CB8AC3E}">
        <p14:creationId xmlns:p14="http://schemas.microsoft.com/office/powerpoint/2010/main" val="148000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r>
              <a:rPr lang="en-US" altLang="en-US" smtClean="0"/>
              <a:t>Object Following</a:t>
            </a:r>
          </a:p>
        </p:txBody>
      </p:sp>
      <p:sp>
        <p:nvSpPr>
          <p:cNvPr id="202755" name="Rectangle 3"/>
          <p:cNvSpPr>
            <a:spLocks noGrp="1" noChangeArrowheads="1"/>
          </p:cNvSpPr>
          <p:nvPr>
            <p:ph type="body" idx="1"/>
          </p:nvPr>
        </p:nvSpPr>
        <p:spPr/>
        <p:txBody>
          <a:bodyPr/>
          <a:lstStyle/>
          <a:p>
            <a:pPr eaLnBrk="1" hangingPunct="1">
              <a:lnSpc>
                <a:spcPct val="90000"/>
              </a:lnSpc>
            </a:pPr>
            <a:r>
              <a:rPr lang="en-US" altLang="en-US" sz="2800"/>
              <a:t>Specifying an object here will make the view track that object as it moves around the room.  </a:t>
            </a:r>
            <a:r>
              <a:rPr lang="en-US" altLang="en-US" sz="2800" b="1"/>
              <a:t>Hbor</a:t>
            </a:r>
            <a:r>
              <a:rPr lang="en-US" altLang="en-US" sz="2800"/>
              <a:t> and </a:t>
            </a:r>
            <a:r>
              <a:rPr lang="en-US" altLang="en-US" sz="2800" b="1"/>
              <a:t>Vbor</a:t>
            </a:r>
            <a:r>
              <a:rPr lang="en-US" altLang="en-US" sz="2800"/>
              <a:t> specify the size of the horizontal and vertical borders that you want to keep around the object.  </a:t>
            </a:r>
          </a:p>
          <a:p>
            <a:pPr eaLnBrk="1" hangingPunct="1">
              <a:lnSpc>
                <a:spcPct val="90000"/>
              </a:lnSpc>
            </a:pPr>
            <a:r>
              <a:rPr lang="en-US" altLang="en-US" sz="2800"/>
              <a:t>The view will not move until the edge of the view and </a:t>
            </a:r>
            <a:r>
              <a:rPr lang="en-US" altLang="en-US" sz="2800" b="1"/>
              <a:t>Vbor</a:t>
            </a:r>
            <a:r>
              <a:rPr lang="en-US" altLang="en-US" sz="2800"/>
              <a:t> to half the height of the view will therefore maintain the object in the center.</a:t>
            </a:r>
          </a:p>
          <a:p>
            <a:pPr eaLnBrk="1" hangingPunct="1">
              <a:lnSpc>
                <a:spcPct val="90000"/>
              </a:lnSpc>
            </a:pPr>
            <a:r>
              <a:rPr lang="en-US" altLang="en-US" sz="2800"/>
              <a:t>Finally, </a:t>
            </a:r>
            <a:r>
              <a:rPr lang="en-US" altLang="en-US" sz="2800" b="1"/>
              <a:t>Hsp</a:t>
            </a:r>
            <a:r>
              <a:rPr lang="en-US" altLang="en-US" sz="2800"/>
              <a:t> and </a:t>
            </a:r>
            <a:r>
              <a:rPr lang="en-US" altLang="en-US" sz="2800" b="1"/>
              <a:t>Vsp</a:t>
            </a:r>
            <a:r>
              <a:rPr lang="en-US" altLang="en-US" sz="2800"/>
              <a:t> allow you to limit the speed with which the view moves (-1 means no limit)</a:t>
            </a:r>
          </a:p>
          <a:p>
            <a:pPr eaLnBrk="1" hangingPunct="1">
              <a:lnSpc>
                <a:spcPct val="90000"/>
              </a:lnSpc>
            </a:pPr>
            <a:endParaRPr lang="en-US" altLang="en-US" sz="2800"/>
          </a:p>
        </p:txBody>
      </p:sp>
      <p:sp>
        <p:nvSpPr>
          <p:cNvPr id="202756"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4981C0-48BF-4BF4-AEAF-8480B4E15A57}" type="slidenum">
              <a:rPr lang="en-US" altLang="en-US">
                <a:solidFill>
                  <a:srgbClr val="000000"/>
                </a:solidFill>
              </a:rPr>
              <a:pPr eaLnBrk="1" hangingPunct="1"/>
              <a:t>6</a:t>
            </a:fld>
            <a:endParaRPr lang="en-US" altLang="en-US">
              <a:solidFill>
                <a:srgbClr val="000000"/>
              </a:solidFill>
            </a:endParaRPr>
          </a:p>
        </p:txBody>
      </p:sp>
    </p:spTree>
    <p:extLst>
      <p:ext uri="{BB962C8B-B14F-4D97-AF65-F5344CB8AC3E}">
        <p14:creationId xmlns:p14="http://schemas.microsoft.com/office/powerpoint/2010/main" val="4066006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r>
              <a:rPr lang="en-US" altLang="en-US" smtClean="0"/>
              <a:t>How many views</a:t>
            </a:r>
          </a:p>
        </p:txBody>
      </p:sp>
      <p:sp>
        <p:nvSpPr>
          <p:cNvPr id="203779" name="Rectangle 3"/>
          <p:cNvSpPr>
            <a:spLocks noGrp="1" noChangeArrowheads="1"/>
          </p:cNvSpPr>
          <p:nvPr>
            <p:ph type="body" idx="1"/>
          </p:nvPr>
        </p:nvSpPr>
        <p:spPr/>
        <p:txBody>
          <a:bodyPr/>
          <a:lstStyle/>
          <a:p>
            <a:pPr eaLnBrk="1" hangingPunct="1"/>
            <a:r>
              <a:rPr lang="en-US" altLang="en-US" smtClean="0"/>
              <a:t>You can specify up to eight different views, but you’ll probably only need one or two.</a:t>
            </a:r>
          </a:p>
        </p:txBody>
      </p:sp>
      <p:sp>
        <p:nvSpPr>
          <p:cNvPr id="203780"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79BB99-C792-429E-9E7B-F1E6E01EBFDB}" type="slidenum">
              <a:rPr lang="en-US" altLang="en-US">
                <a:solidFill>
                  <a:srgbClr val="000000"/>
                </a:solidFill>
              </a:rPr>
              <a:pPr eaLnBrk="1" hangingPunct="1"/>
              <a:t>7</a:t>
            </a:fld>
            <a:endParaRPr lang="en-US" altLang="en-US">
              <a:solidFill>
                <a:srgbClr val="000000"/>
              </a:solidFill>
            </a:endParaRPr>
          </a:p>
        </p:txBody>
      </p:sp>
    </p:spTree>
    <p:extLst>
      <p:ext uri="{BB962C8B-B14F-4D97-AF65-F5344CB8AC3E}">
        <p14:creationId xmlns:p14="http://schemas.microsoft.com/office/powerpoint/2010/main" val="1853565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1981200" y="-228600"/>
            <a:ext cx="8229600" cy="1143000"/>
          </a:xfrm>
        </p:spPr>
        <p:txBody>
          <a:bodyPr/>
          <a:lstStyle/>
          <a:p>
            <a:pPr eaLnBrk="1" hangingPunct="1"/>
            <a:r>
              <a:rPr lang="en-US" altLang="en-US" smtClean="0"/>
              <a:t>Editing the Room</a:t>
            </a:r>
          </a:p>
        </p:txBody>
      </p:sp>
      <p:pic>
        <p:nvPicPr>
          <p:cNvPr id="204803" name="Picture 4"/>
          <p:cNvPicPr>
            <a:picLocks noChangeAspect="1" noChangeArrowheads="1"/>
          </p:cNvPicPr>
          <p:nvPr/>
        </p:nvPicPr>
        <p:blipFill>
          <a:blip r:embed="rId2">
            <a:extLst>
              <a:ext uri="{28A0092B-C50C-407E-A947-70E740481C1C}">
                <a14:useLocalDpi xmlns:a14="http://schemas.microsoft.com/office/drawing/2010/main" val="0"/>
              </a:ext>
            </a:extLst>
          </a:blip>
          <a:srcRect r="20313" b="26042"/>
          <a:stretch>
            <a:fillRect/>
          </a:stretch>
        </p:blipFill>
        <p:spPr bwMode="auto">
          <a:xfrm>
            <a:off x="1600200" y="652464"/>
            <a:ext cx="8915400" cy="620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04" name="AutoShape 5"/>
          <p:cNvSpPr>
            <a:spLocks noChangeArrowheads="1"/>
          </p:cNvSpPr>
          <p:nvPr/>
        </p:nvSpPr>
        <p:spPr bwMode="auto">
          <a:xfrm>
            <a:off x="1828800" y="4648200"/>
            <a:ext cx="2057400" cy="762000"/>
          </a:xfrm>
          <a:prstGeom prst="wedgeRoundRectCallout">
            <a:avLst>
              <a:gd name="adj1" fmla="val -21144"/>
              <a:gd name="adj2" fmla="val -23208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1) Open room_main</a:t>
            </a:r>
          </a:p>
        </p:txBody>
      </p:sp>
      <p:sp>
        <p:nvSpPr>
          <p:cNvPr id="204805" name="AutoShape 6"/>
          <p:cNvSpPr>
            <a:spLocks noChangeArrowheads="1"/>
          </p:cNvSpPr>
          <p:nvPr/>
        </p:nvSpPr>
        <p:spPr bwMode="auto">
          <a:xfrm>
            <a:off x="3962400" y="914400"/>
            <a:ext cx="2514600" cy="914400"/>
          </a:xfrm>
          <a:prstGeom prst="wedgeRoundRectCallout">
            <a:avLst>
              <a:gd name="adj1" fmla="val -31630"/>
              <a:gd name="adj2" fmla="val 11337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2) Select the Settings tab</a:t>
            </a:r>
          </a:p>
        </p:txBody>
      </p:sp>
      <p:sp>
        <p:nvSpPr>
          <p:cNvPr id="204806" name="AutoShape 7"/>
          <p:cNvSpPr>
            <a:spLocks noChangeArrowheads="1"/>
          </p:cNvSpPr>
          <p:nvPr/>
        </p:nvSpPr>
        <p:spPr bwMode="auto">
          <a:xfrm>
            <a:off x="5334000" y="2971800"/>
            <a:ext cx="3124200" cy="1066800"/>
          </a:xfrm>
          <a:prstGeom prst="wedgeRoundRectCallout">
            <a:avLst>
              <a:gd name="adj1" fmla="val -54167"/>
              <a:gd name="adj2" fmla="val 1711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3) Change the Width to 1280</a:t>
            </a:r>
          </a:p>
          <a:p>
            <a:pPr algn="ctr" eaLnBrk="1" fontAlgn="base" hangingPunct="1">
              <a:spcBef>
                <a:spcPct val="0"/>
              </a:spcBef>
              <a:spcAft>
                <a:spcPct val="0"/>
              </a:spcAft>
            </a:pPr>
            <a:r>
              <a:rPr lang="en-US" altLang="en-US">
                <a:solidFill>
                  <a:srgbClr val="000000"/>
                </a:solidFill>
              </a:rPr>
              <a:t>And the height to 1280</a:t>
            </a:r>
          </a:p>
        </p:txBody>
      </p:sp>
      <p:sp>
        <p:nvSpPr>
          <p:cNvPr id="204807"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D51C2C-81E2-479A-BE57-5E920B22ABF9}" type="slidenum">
              <a:rPr lang="en-US" altLang="en-US">
                <a:solidFill>
                  <a:srgbClr val="000000"/>
                </a:solidFill>
              </a:rPr>
              <a:pPr eaLnBrk="1" hangingPunct="1"/>
              <a:t>8</a:t>
            </a:fld>
            <a:endParaRPr lang="en-US" altLang="en-US">
              <a:solidFill>
                <a:srgbClr val="000000"/>
              </a:solidFill>
            </a:endParaRPr>
          </a:p>
        </p:txBody>
      </p:sp>
    </p:spTree>
    <p:extLst>
      <p:ext uri="{BB962C8B-B14F-4D97-AF65-F5344CB8AC3E}">
        <p14:creationId xmlns:p14="http://schemas.microsoft.com/office/powerpoint/2010/main" val="938829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981200" y="-228600"/>
            <a:ext cx="8229600" cy="1143000"/>
          </a:xfrm>
        </p:spPr>
        <p:txBody>
          <a:bodyPr/>
          <a:lstStyle/>
          <a:p>
            <a:pPr eaLnBrk="1" hangingPunct="1"/>
            <a:r>
              <a:rPr lang="en-US" altLang="en-US" smtClean="0"/>
              <a:t>Add More Stuff</a:t>
            </a:r>
          </a:p>
        </p:txBody>
      </p:sp>
      <p:pic>
        <p:nvPicPr>
          <p:cNvPr id="205827" name="Picture 4"/>
          <p:cNvPicPr>
            <a:picLocks noChangeAspect="1" noChangeArrowheads="1"/>
          </p:cNvPicPr>
          <p:nvPr/>
        </p:nvPicPr>
        <p:blipFill>
          <a:blip r:embed="rId2">
            <a:extLst>
              <a:ext uri="{28A0092B-C50C-407E-A947-70E740481C1C}">
                <a14:useLocalDpi xmlns:a14="http://schemas.microsoft.com/office/drawing/2010/main" val="0"/>
              </a:ext>
            </a:extLst>
          </a:blip>
          <a:srcRect t="-2083"/>
          <a:stretch>
            <a:fillRect/>
          </a:stretch>
        </p:blipFill>
        <p:spPr bwMode="auto">
          <a:xfrm>
            <a:off x="1905000" y="609600"/>
            <a:ext cx="8153400" cy="624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28" name="AutoShape 5"/>
          <p:cNvSpPr>
            <a:spLocks noChangeArrowheads="1"/>
          </p:cNvSpPr>
          <p:nvPr/>
        </p:nvSpPr>
        <p:spPr bwMode="auto">
          <a:xfrm>
            <a:off x="3429000" y="838200"/>
            <a:ext cx="4419600" cy="533400"/>
          </a:xfrm>
          <a:prstGeom prst="wedgeRoundRectCallout">
            <a:avLst>
              <a:gd name="adj1" fmla="val -47093"/>
              <a:gd name="adj2" fmla="val 10446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1) Select the Objects tab</a:t>
            </a:r>
          </a:p>
        </p:txBody>
      </p:sp>
      <p:sp>
        <p:nvSpPr>
          <p:cNvPr id="205829" name="AutoShape 6"/>
          <p:cNvSpPr>
            <a:spLocks noChangeArrowheads="1"/>
          </p:cNvSpPr>
          <p:nvPr/>
        </p:nvSpPr>
        <p:spPr bwMode="auto">
          <a:xfrm>
            <a:off x="4114800" y="2362200"/>
            <a:ext cx="2438400" cy="1828800"/>
          </a:xfrm>
          <a:prstGeom prst="wedgeRoundRectCallout">
            <a:avLst>
              <a:gd name="adj1" fmla="val -43944"/>
              <a:gd name="adj2" fmla="val 6666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a:solidFill>
                  <a:srgbClr val="000000"/>
                </a:solidFill>
              </a:rPr>
              <a:t>2) Add elements into the room</a:t>
            </a:r>
          </a:p>
          <a:p>
            <a:pPr algn="ctr" eaLnBrk="1" fontAlgn="base" hangingPunct="1">
              <a:spcBef>
                <a:spcPct val="0"/>
              </a:spcBef>
              <a:spcAft>
                <a:spcPct val="0"/>
              </a:spcAft>
            </a:pPr>
            <a:r>
              <a:rPr lang="en-US" altLang="en-US">
                <a:solidFill>
                  <a:srgbClr val="000000"/>
                </a:solidFill>
              </a:rPr>
              <a:t>Place the tanks in opposite corners.</a:t>
            </a:r>
          </a:p>
          <a:p>
            <a:pPr algn="ctr" eaLnBrk="1" fontAlgn="base" hangingPunct="1">
              <a:spcBef>
                <a:spcPct val="0"/>
              </a:spcBef>
              <a:spcAft>
                <a:spcPct val="0"/>
              </a:spcAft>
            </a:pPr>
            <a:r>
              <a:rPr lang="en-US" altLang="en-US">
                <a:solidFill>
                  <a:srgbClr val="000000"/>
                </a:solidFill>
              </a:rPr>
              <a:t>Add 6 pick up instances</a:t>
            </a:r>
          </a:p>
        </p:txBody>
      </p:sp>
      <p:sp>
        <p:nvSpPr>
          <p:cNvPr id="205830" name="Slide Number Placeholder 1"/>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F10B9B-6AED-4A47-8716-F8AD8F9CA108}" type="slidenum">
              <a:rPr lang="en-US" altLang="en-US">
                <a:solidFill>
                  <a:srgbClr val="000000"/>
                </a:solidFill>
              </a:rPr>
              <a:pPr eaLnBrk="1" hangingPunct="1"/>
              <a:t>9</a:t>
            </a:fld>
            <a:endParaRPr lang="en-US" altLang="en-US">
              <a:solidFill>
                <a:srgbClr val="000000"/>
              </a:solidFill>
            </a:endParaRPr>
          </a:p>
        </p:txBody>
      </p:sp>
    </p:spTree>
    <p:extLst>
      <p:ext uri="{BB962C8B-B14F-4D97-AF65-F5344CB8AC3E}">
        <p14:creationId xmlns:p14="http://schemas.microsoft.com/office/powerpoint/2010/main" val="2914696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1154</Words>
  <Application>Microsoft Office PowerPoint</Application>
  <PresentationFormat>Widescreen</PresentationFormat>
  <Paragraphs>165</Paragraphs>
  <Slides>24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Calibri Light</vt:lpstr>
      <vt:lpstr>Office Theme</vt:lpstr>
      <vt:lpstr>Default Design</vt:lpstr>
      <vt:lpstr>Tank Game</vt:lpstr>
      <vt:lpstr>Views</vt:lpstr>
      <vt:lpstr>Room vs. View</vt:lpstr>
      <vt:lpstr>View in a Room</vt:lpstr>
      <vt:lpstr>Port on screen</vt:lpstr>
      <vt:lpstr>Object Following</vt:lpstr>
      <vt:lpstr>How many views</vt:lpstr>
      <vt:lpstr>Editing the Room</vt:lpstr>
      <vt:lpstr>Add More Stuff</vt:lpstr>
      <vt:lpstr>Set the View port for Tank1</vt:lpstr>
      <vt:lpstr>Set the View Port for Tank2</vt:lpstr>
      <vt:lpstr>Now you have a 2 view game!!!</vt:lpstr>
      <vt:lpstr>If viewing player 1 (Value 0) </vt:lpstr>
      <vt:lpstr>Then draw global.score1 in player 1’s (0) area</vt:lpstr>
      <vt:lpstr>If viewing player 2 (Value 1) </vt:lpstr>
      <vt:lpstr>Then draw global.score2 in player 2’s (view 1) area</vt:lpstr>
      <vt:lpstr>Test the Game</vt:lpstr>
      <vt:lpstr>Mini Map</vt:lpstr>
      <vt:lpstr>Mini Map</vt:lpstr>
      <vt:lpstr>Test it</vt:lpstr>
      <vt:lpstr>Adding Comments</vt:lpstr>
      <vt:lpstr>Create a Loading Image</vt:lpstr>
      <vt:lpstr>Make an .exe of your game</vt:lpstr>
      <vt:lpstr>YOU DID IT!!!</vt:lpstr>
    </vt:vector>
  </TitlesOfParts>
  <Company>Salem-Keizer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Tank Game</dc:title>
  <dc:creator>Greg Smith</dc:creator>
  <cp:lastModifiedBy>Greg Smith</cp:lastModifiedBy>
  <cp:revision>1</cp:revision>
  <dcterms:created xsi:type="dcterms:W3CDTF">2015-11-05T15:19:06Z</dcterms:created>
  <dcterms:modified xsi:type="dcterms:W3CDTF">2015-11-05T15:19:15Z</dcterms:modified>
</cp:coreProperties>
</file>