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9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6A46-4E72-440F-B526-6D396862C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A0416-2E94-49EB-B200-18C3858E7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B83EA-3FD4-4F55-B144-BF81FB27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A562D-E84F-4E6F-8CE3-5FD988B8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8EA53-292F-47D5-8430-3CD18EDA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3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90AC-0B38-49D5-8610-3C6CF69C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9E4EF-EF70-4026-9223-4A6FD439F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82BBD-85B5-486F-A92F-F972A915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628C1-79AF-4CC0-AFD5-73F328AE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8F9A7-018F-4FFC-8FBA-9A6C077D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6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6B98F-1A04-4C30-87B9-ACD02E064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6EA0-E761-4326-A02C-F3CD5D36B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C1784-3398-4324-9937-34901130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FA282-48D0-4CBF-BC91-8CC18D3E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7183B-E0AA-4FF0-BD6B-88ED6C7B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8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D3D8-FCB5-44AD-861B-7F34C494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DBD4-6DCB-4C40-B58B-594EE63F4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69FC0-8561-490A-82C2-C4D71F00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058A7-9FFD-4226-9BAB-46493980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FA4AF-E9AC-42F2-A195-F9924E84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2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7A26-E8AD-4660-A83C-A0E693351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CF464-7B29-43CE-BDCF-C58761AE5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03E2-4F0E-48A2-9377-65BE0452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82F74-BFBB-4B8A-8C74-2D49D762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89C21-2C71-417B-B260-689D40B7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6C24-13F2-4808-A21E-3406AF27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ECAC-4D27-4707-8765-6301B7603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2B69C-445A-4C45-AA09-BB7974F9E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99E3B-2E4D-4ACC-9AF6-36D659F3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4BB74-75E5-499A-B434-2A18CA42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696E2-6735-4374-B87D-842B7077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BD2CE-E3DA-40EE-8197-0F3F02FC6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6279D-42DC-4434-9CF5-C654C1BD2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2CCCC-C54D-4CC8-86E1-9912E4A8E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1A8F0-AF3E-4E3A-A055-FD47717CC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AA6BF-A1ED-4276-B15A-BB9DF739C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4D57B-92C8-4195-8C11-C581D2CA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6DA7B-6EB4-4490-9F0C-8C17ECC7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4DEC6-6505-47A7-8260-EA8C56B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7C447-ADC6-4F96-A0EC-7E3BD7C30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547516-A1C1-4EDC-B9CC-6A44B5B7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6324A-E4FC-4A68-9331-8EDAE50F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ED13-6049-4BB6-9F49-150CCDCE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E6AF94-B922-428A-8D5D-41A3A108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B96B8-9BE2-4263-BBC2-4F6F0E87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67770-9748-4767-ACB6-EC02C6D3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C2A2-269E-4506-B1CC-5E9D771B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DCCDF-5208-49AC-AA64-DE5FC290B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956B0-D6DC-406A-BD67-A970E7081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FDE85-58AE-4EA3-A415-6DC8BD2D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44EAF-F955-4F51-8477-F2D04235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18D13-4A34-4D91-802A-BE4238F2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72AB-4CAD-4A4D-9B8E-AB8685C8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DFAF8-22BC-4773-95CA-DC3F91D1C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E8E44-49A9-4FB1-A076-BB067C95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ABB1C-D1E1-4584-95BE-6A60F117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ECBCF-2389-46A8-9E26-4AEC04D4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06324-E825-4733-AF92-C150879B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1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1CC79D-A1BA-46B1-BAE9-19E24104E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C285-D4E0-4096-A11D-202A5217C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58DDF-000F-41FE-833F-68D71359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183E-3C24-45BD-B718-4D94B573447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8320B-CC59-4083-8D2B-02FA06743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9F407-B6AD-4E4F-A490-23C5E49DB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FC16-6FC6-4914-A509-57512467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F13D-8113-4474-9E82-5E24A3494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85FF5-8249-4A84-AA96-DA86D24910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9/9/2019</a:t>
            </a:r>
          </a:p>
          <a:p>
            <a:r>
              <a:rPr lang="en-US" dirty="0"/>
              <a:t>Set up engineering notebook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5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52400"/>
            <a:ext cx="4953000" cy="1143000"/>
          </a:xfrm>
        </p:spPr>
        <p:txBody>
          <a:bodyPr/>
          <a:lstStyle/>
          <a:p>
            <a:r>
              <a:rPr lang="en-US" altLang="en-US"/>
              <a:t>Today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7" y="990600"/>
            <a:ext cx="8410864" cy="5651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Create a </a:t>
            </a:r>
            <a:r>
              <a:rPr lang="en-US" altLang="en-US" b="1" u="sng" dirty="0" err="1"/>
              <a:t>gmail</a:t>
            </a:r>
            <a:r>
              <a:rPr lang="en-US" altLang="en-US" dirty="0"/>
              <a:t> account if you do not have one.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Create a Google ‘Slides’ document for your engineering notebook.</a:t>
            </a:r>
          </a:p>
          <a:p>
            <a:pPr lvl="1"/>
            <a:r>
              <a:rPr lang="en-US" altLang="en-US" dirty="0"/>
              <a:t>Log in (create if needed) to your </a:t>
            </a:r>
            <a:r>
              <a:rPr lang="en-US" altLang="en-US" dirty="0" err="1"/>
              <a:t>gmail</a:t>
            </a:r>
            <a:r>
              <a:rPr lang="en-US" altLang="en-US" dirty="0"/>
              <a:t> account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dirty="0"/>
              <a:t>Name it ‘YourNameEngineeringNotebook2019-2020’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Share it with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‘</a:t>
            </a:r>
            <a:r>
              <a:rPr lang="en-US" altLang="en-US" b="1" dirty="0"/>
              <a:t>SmithTitanRobotics@gmail.com’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dirty="0"/>
              <a:t>When teams are finalized you will need to share it with your teammates as well.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8603"/>
          <a:stretch/>
        </p:blipFill>
        <p:spPr>
          <a:xfrm>
            <a:off x="8826501" y="295892"/>
            <a:ext cx="3124200" cy="402210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6467571">
            <a:off x="10312401" y="4291621"/>
            <a:ext cx="1435100" cy="52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07126">
            <a:off x="9217314" y="730250"/>
            <a:ext cx="1435100" cy="52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15388" y="0"/>
            <a:ext cx="8204662" cy="792163"/>
          </a:xfrm>
        </p:spPr>
        <p:txBody>
          <a:bodyPr>
            <a:normAutofit/>
          </a:bodyPr>
          <a:lstStyle/>
          <a:p>
            <a:r>
              <a:rPr lang="en-US" altLang="en-US" dirty="0"/>
              <a:t>Individual Engineering 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32" y="716280"/>
            <a:ext cx="7437088" cy="6023956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Page 1:Introduction</a:t>
            </a:r>
          </a:p>
          <a:p>
            <a:pPr lvl="1"/>
            <a:r>
              <a:rPr lang="en-US" altLang="en-US" sz="1800" dirty="0"/>
              <a:t>Name, age,  Picture of you, year in school</a:t>
            </a:r>
          </a:p>
          <a:p>
            <a:pPr lvl="1"/>
            <a:r>
              <a:rPr lang="en-US" altLang="en-US" sz="1800" dirty="0"/>
              <a:t>Hobbies interests, what you want to do for a career, colleges considering for after high school</a:t>
            </a:r>
          </a:p>
          <a:p>
            <a:r>
              <a:rPr lang="en-US" altLang="en-US" sz="1800" dirty="0"/>
              <a:t>Page 2</a:t>
            </a:r>
          </a:p>
          <a:p>
            <a:pPr lvl="1"/>
            <a:r>
              <a:rPr lang="en-US" altLang="en-US" sz="1800" dirty="0"/>
              <a:t>Table of Contents (Just a header at this point in time)</a:t>
            </a:r>
          </a:p>
          <a:p>
            <a:r>
              <a:rPr lang="en-US" altLang="en-US" sz="1800" dirty="0"/>
              <a:t>Page 3</a:t>
            </a:r>
          </a:p>
          <a:p>
            <a:pPr lvl="1"/>
            <a:r>
              <a:rPr lang="en-US" altLang="en-US" sz="1800" dirty="0"/>
              <a:t>Potential Project Ideas</a:t>
            </a:r>
          </a:p>
          <a:p>
            <a:r>
              <a:rPr lang="en-US" altLang="en-US" sz="1800" dirty="0"/>
              <a:t>Page 4</a:t>
            </a:r>
          </a:p>
          <a:p>
            <a:pPr lvl="1"/>
            <a:r>
              <a:rPr lang="en-US" altLang="en-US" sz="1800" dirty="0"/>
              <a:t>Project for </a:t>
            </a:r>
            <a:r>
              <a:rPr lang="en-US" altLang="en-US" sz="1800"/>
              <a:t>first sprint</a:t>
            </a:r>
            <a:endParaRPr lang="en-US" altLang="en-US" sz="1800" dirty="0"/>
          </a:p>
          <a:p>
            <a:r>
              <a:rPr lang="en-US" altLang="en-US" sz="2000" dirty="0"/>
              <a:t>Page 5</a:t>
            </a:r>
          </a:p>
          <a:p>
            <a:pPr lvl="1"/>
            <a:r>
              <a:rPr lang="en-US" altLang="en-US" sz="1800" dirty="0"/>
              <a:t>Tasks to complete</a:t>
            </a:r>
          </a:p>
          <a:p>
            <a:r>
              <a:rPr lang="en-US" altLang="en-US" sz="2000" dirty="0"/>
              <a:t>Page 6</a:t>
            </a:r>
          </a:p>
          <a:p>
            <a:pPr lvl="1"/>
            <a:r>
              <a:rPr lang="en-US" altLang="en-US" sz="1800" dirty="0"/>
              <a:t>Tasks to complete by the end of the sprint</a:t>
            </a:r>
          </a:p>
          <a:p>
            <a:r>
              <a:rPr lang="en-US" altLang="en-US" sz="2000" dirty="0"/>
              <a:t>Page 7 …</a:t>
            </a:r>
          </a:p>
          <a:p>
            <a:pPr lvl="1"/>
            <a:r>
              <a:rPr lang="en-US" altLang="en-US" sz="1800" dirty="0"/>
              <a:t>What you completed last class</a:t>
            </a:r>
          </a:p>
          <a:p>
            <a:pPr lvl="1"/>
            <a:r>
              <a:rPr lang="en-US" altLang="en-US" sz="1800" dirty="0"/>
              <a:t>What you intend to complete today</a:t>
            </a:r>
          </a:p>
          <a:p>
            <a:pPr lvl="1"/>
            <a:r>
              <a:rPr lang="en-US" altLang="en-US" sz="1800" dirty="0"/>
              <a:t>What is getting in the way of your success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488" y="889461"/>
            <a:ext cx="3743860" cy="365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Advanced Projects</vt:lpstr>
      <vt:lpstr>Today</vt:lpstr>
      <vt:lpstr>Individual Engineering Notebook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Projects</dc:title>
  <dc:creator>Greg Smith</dc:creator>
  <cp:lastModifiedBy>Greg Smith</cp:lastModifiedBy>
  <cp:revision>3</cp:revision>
  <dcterms:created xsi:type="dcterms:W3CDTF">2019-09-09T15:57:12Z</dcterms:created>
  <dcterms:modified xsi:type="dcterms:W3CDTF">2019-09-09T16:01:46Z</dcterms:modified>
</cp:coreProperties>
</file>