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51" d="100"/>
          <a:sy n="51" d="100"/>
        </p:scale>
        <p:origin x="69" y="6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1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5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3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4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9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6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9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27C39-CF82-4C60-9093-D799EFD5CE7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F4D78-CC9E-432C-9982-30BEA2DC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6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960" y="280180"/>
            <a:ext cx="9634194" cy="65903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389" y="367645"/>
            <a:ext cx="5643514" cy="898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Sprint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4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conduct a Sprint Review and demonstrate your product</a:t>
            </a:r>
          </a:p>
          <a:p>
            <a:r>
              <a:rPr lang="en-US" dirty="0" smtClean="0"/>
              <a:t>Be able to conduct a Sprint Retrospective to find ways your team can better work together.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692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Review 10/5/2018: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in your team engineering journal</a:t>
            </a:r>
          </a:p>
          <a:p>
            <a:r>
              <a:rPr lang="en-US" dirty="0" smtClean="0"/>
              <a:t>What items from the Sprint Backlog did you complete?</a:t>
            </a:r>
          </a:p>
          <a:p>
            <a:r>
              <a:rPr lang="en-US" dirty="0" smtClean="0"/>
              <a:t>What items from the Sprint Backlog did you not complete?</a:t>
            </a:r>
          </a:p>
          <a:p>
            <a:r>
              <a:rPr lang="en-US" dirty="0" smtClean="0"/>
              <a:t>What other things were completed or in progress at this point?</a:t>
            </a:r>
          </a:p>
          <a:p>
            <a:r>
              <a:rPr lang="en-US" dirty="0" smtClean="0"/>
              <a:t>Thoughts on what you would like to complete for the next Sprint (Sprint Review is November 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7032396" y="365125"/>
            <a:ext cx="4534293" cy="86726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 with your teams to discuss and add to the team engineering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3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Demonstrating a Working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 of Members</a:t>
            </a:r>
          </a:p>
          <a:p>
            <a:r>
              <a:rPr lang="en-US" dirty="0" smtClean="0"/>
              <a:t>Team Number</a:t>
            </a:r>
          </a:p>
          <a:p>
            <a:r>
              <a:rPr lang="en-US" dirty="0" smtClean="0"/>
              <a:t>How well did the team use the Sprint Backlog to guide their direction</a:t>
            </a:r>
          </a:p>
          <a:p>
            <a:r>
              <a:rPr lang="en-US" dirty="0" smtClean="0"/>
              <a:t>How well did the team work together</a:t>
            </a:r>
          </a:p>
          <a:p>
            <a:r>
              <a:rPr lang="en-US" dirty="0" smtClean="0"/>
              <a:t>Did the entire team participate in the presentation</a:t>
            </a:r>
          </a:p>
          <a:p>
            <a:r>
              <a:rPr lang="en-US" b="1" u="sng" dirty="0" smtClean="0"/>
              <a:t>Was the team clear in describing what was done</a:t>
            </a:r>
          </a:p>
          <a:p>
            <a:r>
              <a:rPr lang="en-US" dirty="0" smtClean="0"/>
              <a:t>Name two things the team did well</a:t>
            </a:r>
          </a:p>
          <a:p>
            <a:r>
              <a:rPr lang="en-US" dirty="0" smtClean="0"/>
              <a:t>Name one suggestion for improvement.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957740" y="1527142"/>
            <a:ext cx="5222450" cy="105580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Peer evaluation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4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Retrospective: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went well</a:t>
            </a:r>
          </a:p>
          <a:p>
            <a:r>
              <a:rPr lang="en-US" dirty="0" smtClean="0"/>
              <a:t>What did not go well</a:t>
            </a:r>
          </a:p>
          <a:p>
            <a:r>
              <a:rPr lang="en-US" dirty="0" smtClean="0"/>
              <a:t>What improvements can be made for the next sprint</a:t>
            </a:r>
          </a:p>
          <a:p>
            <a:endParaRPr lang="en-US" dirty="0"/>
          </a:p>
          <a:p>
            <a:r>
              <a:rPr lang="en-US" dirty="0" smtClean="0"/>
              <a:t>After doing this for the team, we will do this for the class as well.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8355724" y="762000"/>
            <a:ext cx="2075793" cy="104052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into you team Engineering 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19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Sprint Review</vt:lpstr>
      <vt:lpstr>Learning Targets</vt:lpstr>
      <vt:lpstr>Sprint Review 10/5/2018:</vt:lpstr>
      <vt:lpstr>Demonstrating a Working Product</vt:lpstr>
      <vt:lpstr>Sprint Retrospective: 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 Review</dc:title>
  <dc:creator>Greg Smith</dc:creator>
  <cp:lastModifiedBy>Greg Smith</cp:lastModifiedBy>
  <cp:revision>6</cp:revision>
  <dcterms:created xsi:type="dcterms:W3CDTF">2018-10-05T19:35:54Z</dcterms:created>
  <dcterms:modified xsi:type="dcterms:W3CDTF">2018-10-05T19:55:38Z</dcterms:modified>
</cp:coreProperties>
</file>