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8.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9.xml" ContentType="application/vnd.openxmlformats-officedocument.theme+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 id="2147483684" r:id="rId4"/>
    <p:sldMasterId id="2147483699" r:id="rId5"/>
    <p:sldMasterId id="2147483711" r:id="rId6"/>
    <p:sldMasterId id="2147483723" r:id="rId7"/>
    <p:sldMasterId id="2147483735" r:id="rId8"/>
    <p:sldMasterId id="2147483749" r:id="rId9"/>
    <p:sldMasterId id="2147483762" r:id="rId10"/>
  </p:sldMasterIdLst>
  <p:notesMasterIdLst>
    <p:notesMasterId r:id="rId81"/>
  </p:notesMasterIdLst>
  <p:handoutMasterIdLst>
    <p:handoutMasterId r:id="rId82"/>
  </p:handoutMasterIdLst>
  <p:sldIdLst>
    <p:sldId id="256" r:id="rId11"/>
    <p:sldId id="319" r:id="rId12"/>
    <p:sldId id="332" r:id="rId13"/>
    <p:sldId id="321" r:id="rId14"/>
    <p:sldId id="322" r:id="rId15"/>
    <p:sldId id="323" r:id="rId16"/>
    <p:sldId id="312" r:id="rId17"/>
    <p:sldId id="313" r:id="rId18"/>
    <p:sldId id="306" r:id="rId19"/>
    <p:sldId id="307" r:id="rId20"/>
    <p:sldId id="308" r:id="rId21"/>
    <p:sldId id="309" r:id="rId22"/>
    <p:sldId id="310" r:id="rId23"/>
    <p:sldId id="311" r:id="rId24"/>
    <p:sldId id="324" r:id="rId25"/>
    <p:sldId id="315" r:id="rId26"/>
    <p:sldId id="316" r:id="rId27"/>
    <p:sldId id="325" r:id="rId28"/>
    <p:sldId id="326" r:id="rId29"/>
    <p:sldId id="257" r:id="rId30"/>
    <p:sldId id="258" r:id="rId31"/>
    <p:sldId id="333" r:id="rId32"/>
    <p:sldId id="334" r:id="rId33"/>
    <p:sldId id="335" r:id="rId34"/>
    <p:sldId id="329" r:id="rId35"/>
    <p:sldId id="330" r:id="rId36"/>
    <p:sldId id="301" r:id="rId37"/>
    <p:sldId id="304" r:id="rId38"/>
    <p:sldId id="327" r:id="rId39"/>
    <p:sldId id="305" r:id="rId40"/>
    <p:sldId id="328" r:id="rId41"/>
    <p:sldId id="259" r:id="rId42"/>
    <p:sldId id="262" r:id="rId43"/>
    <p:sldId id="263" r:id="rId44"/>
    <p:sldId id="264" r:id="rId45"/>
    <p:sldId id="265" r:id="rId46"/>
    <p:sldId id="266" r:id="rId47"/>
    <p:sldId id="267" r:id="rId48"/>
    <p:sldId id="268" r:id="rId49"/>
    <p:sldId id="270" r:id="rId50"/>
    <p:sldId id="271" r:id="rId51"/>
    <p:sldId id="272" r:id="rId52"/>
    <p:sldId id="273" r:id="rId53"/>
    <p:sldId id="274" r:id="rId54"/>
    <p:sldId id="275" r:id="rId55"/>
    <p:sldId id="276" r:id="rId56"/>
    <p:sldId id="277" r:id="rId57"/>
    <p:sldId id="278" r:id="rId58"/>
    <p:sldId id="279" r:id="rId59"/>
    <p:sldId id="280" r:id="rId60"/>
    <p:sldId id="281" r:id="rId61"/>
    <p:sldId id="282" r:id="rId62"/>
    <p:sldId id="283" r:id="rId63"/>
    <p:sldId id="284" r:id="rId64"/>
    <p:sldId id="285" r:id="rId65"/>
    <p:sldId id="286" r:id="rId66"/>
    <p:sldId id="287" r:id="rId67"/>
    <p:sldId id="288" r:id="rId68"/>
    <p:sldId id="289" r:id="rId69"/>
    <p:sldId id="290" r:id="rId70"/>
    <p:sldId id="291" r:id="rId71"/>
    <p:sldId id="292" r:id="rId72"/>
    <p:sldId id="293" r:id="rId73"/>
    <p:sldId id="294" r:id="rId74"/>
    <p:sldId id="295" r:id="rId75"/>
    <p:sldId id="296" r:id="rId76"/>
    <p:sldId id="297" r:id="rId77"/>
    <p:sldId id="298" r:id="rId78"/>
    <p:sldId id="299" r:id="rId79"/>
    <p:sldId id="300" r:id="rId80"/>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9" autoAdjust="0"/>
    <p:restoredTop sz="94660"/>
  </p:normalViewPr>
  <p:slideViewPr>
    <p:cSldViewPr snapToGrid="0">
      <p:cViewPr varScale="1">
        <p:scale>
          <a:sx n="114" d="100"/>
          <a:sy n="114" d="100"/>
        </p:scale>
        <p:origin x="300" y="102"/>
      </p:cViewPr>
      <p:guideLst/>
    </p:cSldViewPr>
  </p:slideViewPr>
  <p:notesTextViewPr>
    <p:cViewPr>
      <p:scale>
        <a:sx n="3" d="2"/>
        <a:sy n="3" d="2"/>
      </p:scale>
      <p:origin x="0" y="0"/>
    </p:cViewPr>
  </p:notesTextViewPr>
  <p:sorterViewPr>
    <p:cViewPr varScale="1">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slide" Target="slides/slide53.xml"/><Relationship Id="rId68" Type="http://schemas.openxmlformats.org/officeDocument/2006/relationships/slide" Target="slides/slide58.xml"/><Relationship Id="rId76" Type="http://schemas.openxmlformats.org/officeDocument/2006/relationships/slide" Target="slides/slide66.xml"/><Relationship Id="rId84"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61.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slide" Target="slides/slide64.xml"/><Relationship Id="rId79" Type="http://schemas.openxmlformats.org/officeDocument/2006/relationships/slide" Target="slides/slide69.xml"/><Relationship Id="rId5" Type="http://schemas.openxmlformats.org/officeDocument/2006/relationships/slideMaster" Target="slideMasters/slideMaster5.xml"/><Relationship Id="rId61" Type="http://schemas.openxmlformats.org/officeDocument/2006/relationships/slide" Target="slides/slide51.xml"/><Relationship Id="rId82" Type="http://schemas.openxmlformats.org/officeDocument/2006/relationships/handoutMaster" Target="handoutMasters/handoutMaster1.xml"/><Relationship Id="rId19" Type="http://schemas.openxmlformats.org/officeDocument/2006/relationships/slide" Target="slides/slide9.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77" Type="http://schemas.openxmlformats.org/officeDocument/2006/relationships/slide" Target="slides/slide67.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slide" Target="slides/slide62.xml"/><Relationship Id="rId80" Type="http://schemas.openxmlformats.org/officeDocument/2006/relationships/slide" Target="slides/slide70.xml"/><Relationship Id="rId85"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slide" Target="slides/slide60.xml"/><Relationship Id="rId75" Type="http://schemas.openxmlformats.org/officeDocument/2006/relationships/slide" Target="slides/slide65.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slide" Target="slides/slide63.xml"/><Relationship Id="rId78" Type="http://schemas.openxmlformats.org/officeDocument/2006/relationships/slide" Target="slides/slide68.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14BAE7-A382-4EEB-9EFF-5EE33001D133}"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0B79F107-4B91-4076-90D1-188B1CB9B6F2}">
      <dgm:prSet phldrT="[Text]"/>
      <dgm:spPr/>
      <dgm:t>
        <a:bodyPr/>
        <a:lstStyle/>
        <a:p>
          <a:r>
            <a:rPr lang="en-US" u="sng" dirty="0"/>
            <a:t>Robot Requirements </a:t>
          </a:r>
          <a:r>
            <a:rPr lang="en-US" u="none" dirty="0"/>
            <a:t>To meet Gaming Strategies</a:t>
          </a:r>
        </a:p>
      </dgm:t>
    </dgm:pt>
    <dgm:pt modelId="{23016BCA-44D6-4B6C-A0CF-DB8BA8A8AA00}" type="parTrans" cxnId="{6750E713-3654-4B16-94A5-18DFB528C0BD}">
      <dgm:prSet/>
      <dgm:spPr/>
      <dgm:t>
        <a:bodyPr/>
        <a:lstStyle/>
        <a:p>
          <a:endParaRPr lang="en-US"/>
        </a:p>
      </dgm:t>
    </dgm:pt>
    <dgm:pt modelId="{5CD142CC-B993-4101-B315-7F4506D956A7}" type="sibTrans" cxnId="{6750E713-3654-4B16-94A5-18DFB528C0BD}">
      <dgm:prSet/>
      <dgm:spPr/>
      <dgm:t>
        <a:bodyPr/>
        <a:lstStyle/>
        <a:p>
          <a:endParaRPr lang="en-US"/>
        </a:p>
      </dgm:t>
    </dgm:pt>
    <dgm:pt modelId="{48999B22-E735-4F96-AD17-8386C5B3A13B}">
      <dgm:prSet phldrT="[Text]"/>
      <dgm:spPr/>
      <dgm:t>
        <a:bodyPr/>
        <a:lstStyle/>
        <a:p>
          <a:r>
            <a:rPr lang="en-US" u="sng" dirty="0"/>
            <a:t>Design Ideas</a:t>
          </a:r>
        </a:p>
        <a:p>
          <a:r>
            <a:rPr lang="en-US" dirty="0"/>
            <a:t>Chassis</a:t>
          </a:r>
        </a:p>
        <a:p>
          <a:r>
            <a:rPr lang="en-US" dirty="0"/>
            <a:t>Arm</a:t>
          </a:r>
        </a:p>
        <a:p>
          <a:r>
            <a:rPr lang="en-US" dirty="0"/>
            <a:t>Hand</a:t>
          </a:r>
        </a:p>
      </dgm:t>
    </dgm:pt>
    <dgm:pt modelId="{6A67032A-18E8-42C1-B919-DBBB9BE3A60D}" type="parTrans" cxnId="{73D90F31-8CD4-48C0-89AB-82C5088D3D88}">
      <dgm:prSet/>
      <dgm:spPr/>
      <dgm:t>
        <a:bodyPr/>
        <a:lstStyle/>
        <a:p>
          <a:endParaRPr lang="en-US"/>
        </a:p>
      </dgm:t>
    </dgm:pt>
    <dgm:pt modelId="{152389B5-8902-47C3-A5CE-B67E281BB5B1}" type="sibTrans" cxnId="{73D90F31-8CD4-48C0-89AB-82C5088D3D88}">
      <dgm:prSet/>
      <dgm:spPr/>
      <dgm:t>
        <a:bodyPr/>
        <a:lstStyle/>
        <a:p>
          <a:endParaRPr lang="en-US"/>
        </a:p>
      </dgm:t>
    </dgm:pt>
    <dgm:pt modelId="{350CFADF-48D2-49C7-89BF-4BF37F1B539A}">
      <dgm:prSet phldrT="[Text]"/>
      <dgm:spPr/>
      <dgm:t>
        <a:bodyPr/>
        <a:lstStyle/>
        <a:p>
          <a:r>
            <a:rPr lang="en-US" u="sng" dirty="0"/>
            <a:t>Select a Design to Prototype</a:t>
          </a:r>
        </a:p>
        <a:p>
          <a:r>
            <a:rPr lang="en-US" dirty="0"/>
            <a:t>Decision Matrix </a:t>
          </a:r>
        </a:p>
      </dgm:t>
    </dgm:pt>
    <dgm:pt modelId="{C4D6FB1A-858D-439A-999E-662A19550BDD}" type="parTrans" cxnId="{D452C8AE-A218-4DAB-B1D1-0F2010B162A7}">
      <dgm:prSet/>
      <dgm:spPr/>
      <dgm:t>
        <a:bodyPr/>
        <a:lstStyle/>
        <a:p>
          <a:endParaRPr lang="en-US"/>
        </a:p>
      </dgm:t>
    </dgm:pt>
    <dgm:pt modelId="{B7A0CE41-A260-48F6-91BC-238EFFE8E173}" type="sibTrans" cxnId="{D452C8AE-A218-4DAB-B1D1-0F2010B162A7}">
      <dgm:prSet/>
      <dgm:spPr/>
      <dgm:t>
        <a:bodyPr/>
        <a:lstStyle/>
        <a:p>
          <a:endParaRPr lang="en-US"/>
        </a:p>
      </dgm:t>
    </dgm:pt>
    <dgm:pt modelId="{BD04187A-4056-4A3B-8828-F049A064575F}">
      <dgm:prSet phldrT="[Text]"/>
      <dgm:spPr/>
      <dgm:t>
        <a:bodyPr/>
        <a:lstStyle/>
        <a:p>
          <a:r>
            <a:rPr lang="en-US" u="sng" dirty="0"/>
            <a:t>Build and Program </a:t>
          </a:r>
          <a:r>
            <a:rPr lang="en-US" dirty="0"/>
            <a:t>Robot</a:t>
          </a:r>
        </a:p>
      </dgm:t>
    </dgm:pt>
    <dgm:pt modelId="{77501AF7-60B0-44DE-BC74-96290A693F1A}" type="parTrans" cxnId="{A6D66A3C-201D-4597-ABE3-0364D229E599}">
      <dgm:prSet/>
      <dgm:spPr/>
      <dgm:t>
        <a:bodyPr/>
        <a:lstStyle/>
        <a:p>
          <a:endParaRPr lang="en-US"/>
        </a:p>
      </dgm:t>
    </dgm:pt>
    <dgm:pt modelId="{E60D1637-AFBC-44B9-BBF6-86D4E5C37A3E}" type="sibTrans" cxnId="{A6D66A3C-201D-4597-ABE3-0364D229E599}">
      <dgm:prSet/>
      <dgm:spPr/>
      <dgm:t>
        <a:bodyPr/>
        <a:lstStyle/>
        <a:p>
          <a:endParaRPr lang="en-US"/>
        </a:p>
      </dgm:t>
    </dgm:pt>
    <dgm:pt modelId="{5AE8D67E-BB4E-47AF-AECB-0A9DB0A298E2}">
      <dgm:prSet phldrT="[Text]"/>
      <dgm:spPr/>
      <dgm:t>
        <a:bodyPr/>
        <a:lstStyle/>
        <a:p>
          <a:r>
            <a:rPr lang="en-US" u="sng" dirty="0"/>
            <a:t>Evaluate Performance</a:t>
          </a:r>
        </a:p>
        <a:p>
          <a:r>
            <a:rPr lang="en-US" dirty="0"/>
            <a:t>-Weaknesses</a:t>
          </a:r>
        </a:p>
        <a:p>
          <a:r>
            <a:rPr lang="en-US" dirty="0"/>
            <a:t>Strengths</a:t>
          </a:r>
        </a:p>
      </dgm:t>
    </dgm:pt>
    <dgm:pt modelId="{14616424-B496-40DE-9F1A-8A563A270C5B}" type="parTrans" cxnId="{DE49F6FB-BCCA-4A76-9349-BD502085F9F9}">
      <dgm:prSet/>
      <dgm:spPr/>
      <dgm:t>
        <a:bodyPr/>
        <a:lstStyle/>
        <a:p>
          <a:endParaRPr lang="en-US"/>
        </a:p>
      </dgm:t>
    </dgm:pt>
    <dgm:pt modelId="{DDA03011-17CA-47A6-B79C-E8AE05D00EF5}" type="sibTrans" cxnId="{DE49F6FB-BCCA-4A76-9349-BD502085F9F9}">
      <dgm:prSet/>
      <dgm:spPr/>
      <dgm:t>
        <a:bodyPr/>
        <a:lstStyle/>
        <a:p>
          <a:endParaRPr lang="en-US"/>
        </a:p>
      </dgm:t>
    </dgm:pt>
    <dgm:pt modelId="{9266BD1F-3E16-4FAC-8919-2C94E2DCD42D}">
      <dgm:prSet phldrT="[Text]"/>
      <dgm:spPr/>
      <dgm:t>
        <a:bodyPr/>
        <a:lstStyle/>
        <a:p>
          <a:r>
            <a:rPr lang="en-US" u="sng" dirty="0"/>
            <a:t>Decision on Rebuilding </a:t>
          </a:r>
        </a:p>
        <a:p>
          <a:r>
            <a:rPr lang="en-US" dirty="0"/>
            <a:t>All or Part of Design</a:t>
          </a:r>
        </a:p>
      </dgm:t>
    </dgm:pt>
    <dgm:pt modelId="{BAC7B1DE-F4B6-4239-8EDC-1B82A1E86131}" type="parTrans" cxnId="{C04F1E06-716E-459C-BD5E-3952A7F2A937}">
      <dgm:prSet/>
      <dgm:spPr/>
      <dgm:t>
        <a:bodyPr/>
        <a:lstStyle/>
        <a:p>
          <a:endParaRPr lang="en-US"/>
        </a:p>
      </dgm:t>
    </dgm:pt>
    <dgm:pt modelId="{16E27DC6-057B-4DAF-BE92-265E692028BF}" type="sibTrans" cxnId="{C04F1E06-716E-459C-BD5E-3952A7F2A937}">
      <dgm:prSet/>
      <dgm:spPr/>
      <dgm:t>
        <a:bodyPr/>
        <a:lstStyle/>
        <a:p>
          <a:endParaRPr lang="en-US"/>
        </a:p>
      </dgm:t>
    </dgm:pt>
    <dgm:pt modelId="{626F8B82-609C-4292-A03D-A35C842241D3}" type="pres">
      <dgm:prSet presAssocID="{D614BAE7-A382-4EEB-9EFF-5EE33001D133}" presName="cycle" presStyleCnt="0">
        <dgm:presLayoutVars>
          <dgm:dir/>
          <dgm:resizeHandles val="exact"/>
        </dgm:presLayoutVars>
      </dgm:prSet>
      <dgm:spPr/>
    </dgm:pt>
    <dgm:pt modelId="{8A656251-FD1A-4DB5-914F-159FE12757F7}" type="pres">
      <dgm:prSet presAssocID="{0B79F107-4B91-4076-90D1-188B1CB9B6F2}" presName="node" presStyleLbl="node1" presStyleIdx="0" presStyleCnt="6">
        <dgm:presLayoutVars>
          <dgm:bulletEnabled val="1"/>
        </dgm:presLayoutVars>
      </dgm:prSet>
      <dgm:spPr/>
    </dgm:pt>
    <dgm:pt modelId="{FE429382-B0D7-4AC5-B47B-13543D00A0CD}" type="pres">
      <dgm:prSet presAssocID="{5CD142CC-B993-4101-B315-7F4506D956A7}" presName="sibTrans" presStyleLbl="sibTrans2D1" presStyleIdx="0" presStyleCnt="6"/>
      <dgm:spPr/>
    </dgm:pt>
    <dgm:pt modelId="{45BC1AF6-0BF1-4E81-B34E-F3AC3BEDB81D}" type="pres">
      <dgm:prSet presAssocID="{5CD142CC-B993-4101-B315-7F4506D956A7}" presName="connectorText" presStyleLbl="sibTrans2D1" presStyleIdx="0" presStyleCnt="6"/>
      <dgm:spPr/>
    </dgm:pt>
    <dgm:pt modelId="{A9A75AA7-036E-4BC9-A7CA-250DDACEDCD9}" type="pres">
      <dgm:prSet presAssocID="{48999B22-E735-4F96-AD17-8386C5B3A13B}" presName="node" presStyleLbl="node1" presStyleIdx="1" presStyleCnt="6">
        <dgm:presLayoutVars>
          <dgm:bulletEnabled val="1"/>
        </dgm:presLayoutVars>
      </dgm:prSet>
      <dgm:spPr/>
    </dgm:pt>
    <dgm:pt modelId="{37C03D2F-1AEB-4431-9537-6D8C9FD5445C}" type="pres">
      <dgm:prSet presAssocID="{152389B5-8902-47C3-A5CE-B67E281BB5B1}" presName="sibTrans" presStyleLbl="sibTrans2D1" presStyleIdx="1" presStyleCnt="6"/>
      <dgm:spPr/>
    </dgm:pt>
    <dgm:pt modelId="{05A9213A-66EA-4194-99B6-7BD89EF8FE08}" type="pres">
      <dgm:prSet presAssocID="{152389B5-8902-47C3-A5CE-B67E281BB5B1}" presName="connectorText" presStyleLbl="sibTrans2D1" presStyleIdx="1" presStyleCnt="6"/>
      <dgm:spPr/>
    </dgm:pt>
    <dgm:pt modelId="{29F9028E-352F-43E4-B1ED-038C7B132D68}" type="pres">
      <dgm:prSet presAssocID="{350CFADF-48D2-49C7-89BF-4BF37F1B539A}" presName="node" presStyleLbl="node1" presStyleIdx="2" presStyleCnt="6">
        <dgm:presLayoutVars>
          <dgm:bulletEnabled val="1"/>
        </dgm:presLayoutVars>
      </dgm:prSet>
      <dgm:spPr/>
    </dgm:pt>
    <dgm:pt modelId="{6F544B92-49D3-45D5-B701-384CB0FDBBFF}" type="pres">
      <dgm:prSet presAssocID="{B7A0CE41-A260-48F6-91BC-238EFFE8E173}" presName="sibTrans" presStyleLbl="sibTrans2D1" presStyleIdx="2" presStyleCnt="6"/>
      <dgm:spPr/>
    </dgm:pt>
    <dgm:pt modelId="{1B0D7DFE-18D3-40CC-A4F1-425B2EED40E3}" type="pres">
      <dgm:prSet presAssocID="{B7A0CE41-A260-48F6-91BC-238EFFE8E173}" presName="connectorText" presStyleLbl="sibTrans2D1" presStyleIdx="2" presStyleCnt="6"/>
      <dgm:spPr/>
    </dgm:pt>
    <dgm:pt modelId="{2F0DDB67-CA22-4B8D-BF3E-6D93E4749C79}" type="pres">
      <dgm:prSet presAssocID="{BD04187A-4056-4A3B-8828-F049A064575F}" presName="node" presStyleLbl="node1" presStyleIdx="3" presStyleCnt="6">
        <dgm:presLayoutVars>
          <dgm:bulletEnabled val="1"/>
        </dgm:presLayoutVars>
      </dgm:prSet>
      <dgm:spPr/>
    </dgm:pt>
    <dgm:pt modelId="{E21159B3-77C2-4A07-AA29-17FDBCD768D2}" type="pres">
      <dgm:prSet presAssocID="{E60D1637-AFBC-44B9-BBF6-86D4E5C37A3E}" presName="sibTrans" presStyleLbl="sibTrans2D1" presStyleIdx="3" presStyleCnt="6"/>
      <dgm:spPr/>
    </dgm:pt>
    <dgm:pt modelId="{AC1059FE-3DC0-4B2F-9C4B-10507D06A12A}" type="pres">
      <dgm:prSet presAssocID="{E60D1637-AFBC-44B9-BBF6-86D4E5C37A3E}" presName="connectorText" presStyleLbl="sibTrans2D1" presStyleIdx="3" presStyleCnt="6"/>
      <dgm:spPr/>
    </dgm:pt>
    <dgm:pt modelId="{07C2180C-BD60-4BAE-AB6F-C514916FAAC2}" type="pres">
      <dgm:prSet presAssocID="{5AE8D67E-BB4E-47AF-AECB-0A9DB0A298E2}" presName="node" presStyleLbl="node1" presStyleIdx="4" presStyleCnt="6">
        <dgm:presLayoutVars>
          <dgm:bulletEnabled val="1"/>
        </dgm:presLayoutVars>
      </dgm:prSet>
      <dgm:spPr/>
    </dgm:pt>
    <dgm:pt modelId="{AEE3B4E6-12EA-4CDE-96B6-99C0C9A1AF55}" type="pres">
      <dgm:prSet presAssocID="{DDA03011-17CA-47A6-B79C-E8AE05D00EF5}" presName="sibTrans" presStyleLbl="sibTrans2D1" presStyleIdx="4" presStyleCnt="6"/>
      <dgm:spPr/>
    </dgm:pt>
    <dgm:pt modelId="{861A06F9-9710-4355-AC7E-E858A5875E4C}" type="pres">
      <dgm:prSet presAssocID="{DDA03011-17CA-47A6-B79C-E8AE05D00EF5}" presName="connectorText" presStyleLbl="sibTrans2D1" presStyleIdx="4" presStyleCnt="6"/>
      <dgm:spPr/>
    </dgm:pt>
    <dgm:pt modelId="{86352A50-98EF-4BBA-8166-D17C44345FA6}" type="pres">
      <dgm:prSet presAssocID="{9266BD1F-3E16-4FAC-8919-2C94E2DCD42D}" presName="node" presStyleLbl="node1" presStyleIdx="5" presStyleCnt="6">
        <dgm:presLayoutVars>
          <dgm:bulletEnabled val="1"/>
        </dgm:presLayoutVars>
      </dgm:prSet>
      <dgm:spPr/>
    </dgm:pt>
    <dgm:pt modelId="{7C35E91D-212C-4E80-933E-4C2B40F4D8C4}" type="pres">
      <dgm:prSet presAssocID="{16E27DC6-057B-4DAF-BE92-265E692028BF}" presName="sibTrans" presStyleLbl="sibTrans2D1" presStyleIdx="5" presStyleCnt="6"/>
      <dgm:spPr/>
    </dgm:pt>
    <dgm:pt modelId="{B30C9251-08F2-469A-9E1C-B20BC664ED14}" type="pres">
      <dgm:prSet presAssocID="{16E27DC6-057B-4DAF-BE92-265E692028BF}" presName="connectorText" presStyleLbl="sibTrans2D1" presStyleIdx="5" presStyleCnt="6"/>
      <dgm:spPr/>
    </dgm:pt>
  </dgm:ptLst>
  <dgm:cxnLst>
    <dgm:cxn modelId="{C04F1E06-716E-459C-BD5E-3952A7F2A937}" srcId="{D614BAE7-A382-4EEB-9EFF-5EE33001D133}" destId="{9266BD1F-3E16-4FAC-8919-2C94E2DCD42D}" srcOrd="5" destOrd="0" parTransId="{BAC7B1DE-F4B6-4239-8EDC-1B82A1E86131}" sibTransId="{16E27DC6-057B-4DAF-BE92-265E692028BF}"/>
    <dgm:cxn modelId="{61215E13-5D15-4689-BA18-BC1AE3758A69}" type="presOf" srcId="{48999B22-E735-4F96-AD17-8386C5B3A13B}" destId="{A9A75AA7-036E-4BC9-A7CA-250DDACEDCD9}" srcOrd="0" destOrd="0" presId="urn:microsoft.com/office/officeart/2005/8/layout/cycle2"/>
    <dgm:cxn modelId="{6750E713-3654-4B16-94A5-18DFB528C0BD}" srcId="{D614BAE7-A382-4EEB-9EFF-5EE33001D133}" destId="{0B79F107-4B91-4076-90D1-188B1CB9B6F2}" srcOrd="0" destOrd="0" parTransId="{23016BCA-44D6-4B6C-A0CF-DB8BA8A8AA00}" sibTransId="{5CD142CC-B993-4101-B315-7F4506D956A7}"/>
    <dgm:cxn modelId="{7A01F319-2498-4E4D-B1E5-320291DCD7D5}" type="presOf" srcId="{B7A0CE41-A260-48F6-91BC-238EFFE8E173}" destId="{6F544B92-49D3-45D5-B701-384CB0FDBBFF}" srcOrd="0" destOrd="0" presId="urn:microsoft.com/office/officeart/2005/8/layout/cycle2"/>
    <dgm:cxn modelId="{FD914D1E-69EC-4CEC-A99A-6A4D04AB6AD0}" type="presOf" srcId="{5CD142CC-B993-4101-B315-7F4506D956A7}" destId="{45BC1AF6-0BF1-4E81-B34E-F3AC3BEDB81D}" srcOrd="1" destOrd="0" presId="urn:microsoft.com/office/officeart/2005/8/layout/cycle2"/>
    <dgm:cxn modelId="{5C27FF2C-DD27-4801-B6DF-B224325EF5C8}" type="presOf" srcId="{16E27DC6-057B-4DAF-BE92-265E692028BF}" destId="{B30C9251-08F2-469A-9E1C-B20BC664ED14}" srcOrd="1" destOrd="0" presId="urn:microsoft.com/office/officeart/2005/8/layout/cycle2"/>
    <dgm:cxn modelId="{73D90F31-8CD4-48C0-89AB-82C5088D3D88}" srcId="{D614BAE7-A382-4EEB-9EFF-5EE33001D133}" destId="{48999B22-E735-4F96-AD17-8386C5B3A13B}" srcOrd="1" destOrd="0" parTransId="{6A67032A-18E8-42C1-B919-DBBB9BE3A60D}" sibTransId="{152389B5-8902-47C3-A5CE-B67E281BB5B1}"/>
    <dgm:cxn modelId="{A6D66A3C-201D-4597-ABE3-0364D229E599}" srcId="{D614BAE7-A382-4EEB-9EFF-5EE33001D133}" destId="{BD04187A-4056-4A3B-8828-F049A064575F}" srcOrd="3" destOrd="0" parTransId="{77501AF7-60B0-44DE-BC74-96290A693F1A}" sibTransId="{E60D1637-AFBC-44B9-BBF6-86D4E5C37A3E}"/>
    <dgm:cxn modelId="{7F66D83E-FB88-4E09-B4C7-E43B16CB17CD}" type="presOf" srcId="{152389B5-8902-47C3-A5CE-B67E281BB5B1}" destId="{05A9213A-66EA-4194-99B6-7BD89EF8FE08}" srcOrd="1" destOrd="0" presId="urn:microsoft.com/office/officeart/2005/8/layout/cycle2"/>
    <dgm:cxn modelId="{D1468541-77EC-4637-A6B1-CAFA61DD9FDC}" type="presOf" srcId="{E60D1637-AFBC-44B9-BBF6-86D4E5C37A3E}" destId="{E21159B3-77C2-4A07-AA29-17FDBCD768D2}" srcOrd="0" destOrd="0" presId="urn:microsoft.com/office/officeart/2005/8/layout/cycle2"/>
    <dgm:cxn modelId="{D0C34664-C5EF-4B75-A06A-0A833C264314}" type="presOf" srcId="{B7A0CE41-A260-48F6-91BC-238EFFE8E173}" destId="{1B0D7DFE-18D3-40CC-A4F1-425B2EED40E3}" srcOrd="1" destOrd="0" presId="urn:microsoft.com/office/officeart/2005/8/layout/cycle2"/>
    <dgm:cxn modelId="{B497326A-7FBA-4F45-9E3E-FD04E10ED38D}" type="presOf" srcId="{DDA03011-17CA-47A6-B79C-E8AE05D00EF5}" destId="{861A06F9-9710-4355-AC7E-E858A5875E4C}" srcOrd="1" destOrd="0" presId="urn:microsoft.com/office/officeart/2005/8/layout/cycle2"/>
    <dgm:cxn modelId="{BB493B4A-565D-4CE2-AEB4-996DBD376CD1}" type="presOf" srcId="{5AE8D67E-BB4E-47AF-AECB-0A9DB0A298E2}" destId="{07C2180C-BD60-4BAE-AB6F-C514916FAAC2}" srcOrd="0" destOrd="0" presId="urn:microsoft.com/office/officeart/2005/8/layout/cycle2"/>
    <dgm:cxn modelId="{D97FEF6A-561D-42E2-B095-AEA3FBD66AB3}" type="presOf" srcId="{5CD142CC-B993-4101-B315-7F4506D956A7}" destId="{FE429382-B0D7-4AC5-B47B-13543D00A0CD}" srcOrd="0" destOrd="0" presId="urn:microsoft.com/office/officeart/2005/8/layout/cycle2"/>
    <dgm:cxn modelId="{EE7F586B-F2E7-4876-B9E7-37F2907CEEE7}" type="presOf" srcId="{DDA03011-17CA-47A6-B79C-E8AE05D00EF5}" destId="{AEE3B4E6-12EA-4CDE-96B6-99C0C9A1AF55}" srcOrd="0" destOrd="0" presId="urn:microsoft.com/office/officeart/2005/8/layout/cycle2"/>
    <dgm:cxn modelId="{4A954B86-3E67-4A5F-B163-D50E8ACDECFE}" type="presOf" srcId="{350CFADF-48D2-49C7-89BF-4BF37F1B539A}" destId="{29F9028E-352F-43E4-B1ED-038C7B132D68}" srcOrd="0" destOrd="0" presId="urn:microsoft.com/office/officeart/2005/8/layout/cycle2"/>
    <dgm:cxn modelId="{D452C8AE-A218-4DAB-B1D1-0F2010B162A7}" srcId="{D614BAE7-A382-4EEB-9EFF-5EE33001D133}" destId="{350CFADF-48D2-49C7-89BF-4BF37F1B539A}" srcOrd="2" destOrd="0" parTransId="{C4D6FB1A-858D-439A-999E-662A19550BDD}" sibTransId="{B7A0CE41-A260-48F6-91BC-238EFFE8E173}"/>
    <dgm:cxn modelId="{E5DBF7B5-A89D-4E6E-8358-861470D14A49}" type="presOf" srcId="{BD04187A-4056-4A3B-8828-F049A064575F}" destId="{2F0DDB67-CA22-4B8D-BF3E-6D93E4749C79}" srcOrd="0" destOrd="0" presId="urn:microsoft.com/office/officeart/2005/8/layout/cycle2"/>
    <dgm:cxn modelId="{34FE6BB7-C890-4742-9BE5-CA56616FBF8C}" type="presOf" srcId="{D614BAE7-A382-4EEB-9EFF-5EE33001D133}" destId="{626F8B82-609C-4292-A03D-A35C842241D3}" srcOrd="0" destOrd="0" presId="urn:microsoft.com/office/officeart/2005/8/layout/cycle2"/>
    <dgm:cxn modelId="{48C136BB-22EF-485A-B7A5-A0B75D070B2C}" type="presOf" srcId="{9266BD1F-3E16-4FAC-8919-2C94E2DCD42D}" destId="{86352A50-98EF-4BBA-8166-D17C44345FA6}" srcOrd="0" destOrd="0" presId="urn:microsoft.com/office/officeart/2005/8/layout/cycle2"/>
    <dgm:cxn modelId="{359F16CA-329D-4F15-87BC-754F1FB97A43}" type="presOf" srcId="{16E27DC6-057B-4DAF-BE92-265E692028BF}" destId="{7C35E91D-212C-4E80-933E-4C2B40F4D8C4}" srcOrd="0" destOrd="0" presId="urn:microsoft.com/office/officeart/2005/8/layout/cycle2"/>
    <dgm:cxn modelId="{3755C4E8-0772-4D4C-B8A6-80F0BA7ED7DC}" type="presOf" srcId="{152389B5-8902-47C3-A5CE-B67E281BB5B1}" destId="{37C03D2F-1AEB-4431-9537-6D8C9FD5445C}" srcOrd="0" destOrd="0" presId="urn:microsoft.com/office/officeart/2005/8/layout/cycle2"/>
    <dgm:cxn modelId="{FFDC9AF5-6310-484F-B767-15222FF553B5}" type="presOf" srcId="{0B79F107-4B91-4076-90D1-188B1CB9B6F2}" destId="{8A656251-FD1A-4DB5-914F-159FE12757F7}" srcOrd="0" destOrd="0" presId="urn:microsoft.com/office/officeart/2005/8/layout/cycle2"/>
    <dgm:cxn modelId="{DCE30DF9-CB5D-4251-B32B-C30A5BA34506}" type="presOf" srcId="{E60D1637-AFBC-44B9-BBF6-86D4E5C37A3E}" destId="{AC1059FE-3DC0-4B2F-9C4B-10507D06A12A}" srcOrd="1" destOrd="0" presId="urn:microsoft.com/office/officeart/2005/8/layout/cycle2"/>
    <dgm:cxn modelId="{DE49F6FB-BCCA-4A76-9349-BD502085F9F9}" srcId="{D614BAE7-A382-4EEB-9EFF-5EE33001D133}" destId="{5AE8D67E-BB4E-47AF-AECB-0A9DB0A298E2}" srcOrd="4" destOrd="0" parTransId="{14616424-B496-40DE-9F1A-8A563A270C5B}" sibTransId="{DDA03011-17CA-47A6-B79C-E8AE05D00EF5}"/>
    <dgm:cxn modelId="{C2F700C4-E4DE-49A3-8B22-42689A81284F}" type="presParOf" srcId="{626F8B82-609C-4292-A03D-A35C842241D3}" destId="{8A656251-FD1A-4DB5-914F-159FE12757F7}" srcOrd="0" destOrd="0" presId="urn:microsoft.com/office/officeart/2005/8/layout/cycle2"/>
    <dgm:cxn modelId="{C34F55D9-C562-430A-ADAE-5A68FD0340FF}" type="presParOf" srcId="{626F8B82-609C-4292-A03D-A35C842241D3}" destId="{FE429382-B0D7-4AC5-B47B-13543D00A0CD}" srcOrd="1" destOrd="0" presId="urn:microsoft.com/office/officeart/2005/8/layout/cycle2"/>
    <dgm:cxn modelId="{DB83FDFE-AF93-48C5-B8D9-54DC40F5DAD2}" type="presParOf" srcId="{FE429382-B0D7-4AC5-B47B-13543D00A0CD}" destId="{45BC1AF6-0BF1-4E81-B34E-F3AC3BEDB81D}" srcOrd="0" destOrd="0" presId="urn:microsoft.com/office/officeart/2005/8/layout/cycle2"/>
    <dgm:cxn modelId="{96F20820-670E-46DD-9976-9B3F6F083742}" type="presParOf" srcId="{626F8B82-609C-4292-A03D-A35C842241D3}" destId="{A9A75AA7-036E-4BC9-A7CA-250DDACEDCD9}" srcOrd="2" destOrd="0" presId="urn:microsoft.com/office/officeart/2005/8/layout/cycle2"/>
    <dgm:cxn modelId="{46DED483-D1FF-4ACE-BE11-47D71729C942}" type="presParOf" srcId="{626F8B82-609C-4292-A03D-A35C842241D3}" destId="{37C03D2F-1AEB-4431-9537-6D8C9FD5445C}" srcOrd="3" destOrd="0" presId="urn:microsoft.com/office/officeart/2005/8/layout/cycle2"/>
    <dgm:cxn modelId="{BC843735-84D6-411D-A073-9683FF759419}" type="presParOf" srcId="{37C03D2F-1AEB-4431-9537-6D8C9FD5445C}" destId="{05A9213A-66EA-4194-99B6-7BD89EF8FE08}" srcOrd="0" destOrd="0" presId="urn:microsoft.com/office/officeart/2005/8/layout/cycle2"/>
    <dgm:cxn modelId="{86FB3D24-C193-4322-B726-162A7C31E357}" type="presParOf" srcId="{626F8B82-609C-4292-A03D-A35C842241D3}" destId="{29F9028E-352F-43E4-B1ED-038C7B132D68}" srcOrd="4" destOrd="0" presId="urn:microsoft.com/office/officeart/2005/8/layout/cycle2"/>
    <dgm:cxn modelId="{EF3515E0-3956-49B5-B02E-CB009978C150}" type="presParOf" srcId="{626F8B82-609C-4292-A03D-A35C842241D3}" destId="{6F544B92-49D3-45D5-B701-384CB0FDBBFF}" srcOrd="5" destOrd="0" presId="urn:microsoft.com/office/officeart/2005/8/layout/cycle2"/>
    <dgm:cxn modelId="{F76E604A-CC32-4F8B-88FA-2EE1CB59312C}" type="presParOf" srcId="{6F544B92-49D3-45D5-B701-384CB0FDBBFF}" destId="{1B0D7DFE-18D3-40CC-A4F1-425B2EED40E3}" srcOrd="0" destOrd="0" presId="urn:microsoft.com/office/officeart/2005/8/layout/cycle2"/>
    <dgm:cxn modelId="{A098235C-3C71-4638-9C9A-35A43DF26E86}" type="presParOf" srcId="{626F8B82-609C-4292-A03D-A35C842241D3}" destId="{2F0DDB67-CA22-4B8D-BF3E-6D93E4749C79}" srcOrd="6" destOrd="0" presId="urn:microsoft.com/office/officeart/2005/8/layout/cycle2"/>
    <dgm:cxn modelId="{59BE4008-A113-4861-909D-8B0835B61862}" type="presParOf" srcId="{626F8B82-609C-4292-A03D-A35C842241D3}" destId="{E21159B3-77C2-4A07-AA29-17FDBCD768D2}" srcOrd="7" destOrd="0" presId="urn:microsoft.com/office/officeart/2005/8/layout/cycle2"/>
    <dgm:cxn modelId="{DAF1E9E9-790E-434A-83E3-0C20001DAEEE}" type="presParOf" srcId="{E21159B3-77C2-4A07-AA29-17FDBCD768D2}" destId="{AC1059FE-3DC0-4B2F-9C4B-10507D06A12A}" srcOrd="0" destOrd="0" presId="urn:microsoft.com/office/officeart/2005/8/layout/cycle2"/>
    <dgm:cxn modelId="{5B452708-31FD-4A28-87B7-DEC2D663DDBE}" type="presParOf" srcId="{626F8B82-609C-4292-A03D-A35C842241D3}" destId="{07C2180C-BD60-4BAE-AB6F-C514916FAAC2}" srcOrd="8" destOrd="0" presId="urn:microsoft.com/office/officeart/2005/8/layout/cycle2"/>
    <dgm:cxn modelId="{64A5AED2-D2FA-44FB-9B3E-05CCF9C860F8}" type="presParOf" srcId="{626F8B82-609C-4292-A03D-A35C842241D3}" destId="{AEE3B4E6-12EA-4CDE-96B6-99C0C9A1AF55}" srcOrd="9" destOrd="0" presId="urn:microsoft.com/office/officeart/2005/8/layout/cycle2"/>
    <dgm:cxn modelId="{B693CD37-52C3-4C5D-8CE9-8B48EA194DF6}" type="presParOf" srcId="{AEE3B4E6-12EA-4CDE-96B6-99C0C9A1AF55}" destId="{861A06F9-9710-4355-AC7E-E858A5875E4C}" srcOrd="0" destOrd="0" presId="urn:microsoft.com/office/officeart/2005/8/layout/cycle2"/>
    <dgm:cxn modelId="{6E921997-28DD-4D58-B40F-1EFBC20C8751}" type="presParOf" srcId="{626F8B82-609C-4292-A03D-A35C842241D3}" destId="{86352A50-98EF-4BBA-8166-D17C44345FA6}" srcOrd="10" destOrd="0" presId="urn:microsoft.com/office/officeart/2005/8/layout/cycle2"/>
    <dgm:cxn modelId="{5EEDF4D5-C582-4C44-AF68-F34EAD593130}" type="presParOf" srcId="{626F8B82-609C-4292-A03D-A35C842241D3}" destId="{7C35E91D-212C-4E80-933E-4C2B40F4D8C4}" srcOrd="11" destOrd="0" presId="urn:microsoft.com/office/officeart/2005/8/layout/cycle2"/>
    <dgm:cxn modelId="{FC76A0CC-707D-49D5-B70B-0F697F56597E}" type="presParOf" srcId="{7C35E91D-212C-4E80-933E-4C2B40F4D8C4}" destId="{B30C9251-08F2-469A-9E1C-B20BC664ED14}"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656251-FD1A-4DB5-914F-159FE12757F7}">
      <dsp:nvSpPr>
        <dsp:cNvPr id="0" name=""/>
        <dsp:cNvSpPr/>
      </dsp:nvSpPr>
      <dsp:spPr>
        <a:xfrm>
          <a:off x="3387328" y="632"/>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Robot Requirements </a:t>
          </a:r>
          <a:r>
            <a:rPr lang="en-US" sz="1200" u="none" kern="1200" dirty="0"/>
            <a:t>To meet Gaming Strategies</a:t>
          </a:r>
        </a:p>
      </dsp:txBody>
      <dsp:txXfrm>
        <a:off x="3585520" y="198824"/>
        <a:ext cx="956959" cy="956959"/>
      </dsp:txXfrm>
    </dsp:sp>
    <dsp:sp modelId="{FE429382-B0D7-4AC5-B47B-13543D00A0CD}">
      <dsp:nvSpPr>
        <dsp:cNvPr id="0" name=""/>
        <dsp:cNvSpPr/>
      </dsp:nvSpPr>
      <dsp:spPr>
        <a:xfrm rot="1800000">
          <a:off x="4755226" y="95184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4762455" y="1016217"/>
        <a:ext cx="251792" cy="274051"/>
      </dsp:txXfrm>
    </dsp:sp>
    <dsp:sp modelId="{A9A75AA7-036E-4BC9-A7CA-250DDACEDCD9}">
      <dsp:nvSpPr>
        <dsp:cNvPr id="0" name=""/>
        <dsp:cNvSpPr/>
      </dsp:nvSpPr>
      <dsp:spPr>
        <a:xfrm>
          <a:off x="5147117"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Design Ideas</a:t>
          </a:r>
        </a:p>
        <a:p>
          <a:pPr marL="0" lvl="0" indent="0" algn="ctr" defTabSz="533400">
            <a:lnSpc>
              <a:spcPct val="90000"/>
            </a:lnSpc>
            <a:spcBef>
              <a:spcPct val="0"/>
            </a:spcBef>
            <a:spcAft>
              <a:spcPct val="35000"/>
            </a:spcAft>
            <a:buNone/>
          </a:pPr>
          <a:r>
            <a:rPr lang="en-US" sz="1200" kern="1200" dirty="0"/>
            <a:t>Chassis</a:t>
          </a:r>
        </a:p>
        <a:p>
          <a:pPr marL="0" lvl="0" indent="0" algn="ctr" defTabSz="533400">
            <a:lnSpc>
              <a:spcPct val="90000"/>
            </a:lnSpc>
            <a:spcBef>
              <a:spcPct val="0"/>
            </a:spcBef>
            <a:spcAft>
              <a:spcPct val="35000"/>
            </a:spcAft>
            <a:buNone/>
          </a:pPr>
          <a:r>
            <a:rPr lang="en-US" sz="1200" kern="1200" dirty="0"/>
            <a:t>Arm</a:t>
          </a:r>
        </a:p>
        <a:p>
          <a:pPr marL="0" lvl="0" indent="0" algn="ctr" defTabSz="533400">
            <a:lnSpc>
              <a:spcPct val="90000"/>
            </a:lnSpc>
            <a:spcBef>
              <a:spcPct val="0"/>
            </a:spcBef>
            <a:spcAft>
              <a:spcPct val="35000"/>
            </a:spcAft>
            <a:buNone/>
          </a:pPr>
          <a:r>
            <a:rPr lang="en-US" sz="1200" kern="1200" dirty="0"/>
            <a:t>Hand</a:t>
          </a:r>
        </a:p>
      </dsp:txBody>
      <dsp:txXfrm>
        <a:off x="5345309" y="1214838"/>
        <a:ext cx="956959" cy="956959"/>
      </dsp:txXfrm>
    </dsp:sp>
    <dsp:sp modelId="{37C03D2F-1AEB-4431-9537-6D8C9FD5445C}">
      <dsp:nvSpPr>
        <dsp:cNvPr id="0" name=""/>
        <dsp:cNvSpPr/>
      </dsp:nvSpPr>
      <dsp:spPr>
        <a:xfrm rot="5400000">
          <a:off x="5643937" y="2470776"/>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5697893" y="2508172"/>
        <a:ext cx="251792" cy="274051"/>
      </dsp:txXfrm>
    </dsp:sp>
    <dsp:sp modelId="{29F9028E-352F-43E4-B1ED-038C7B132D68}">
      <dsp:nvSpPr>
        <dsp:cNvPr id="0" name=""/>
        <dsp:cNvSpPr/>
      </dsp:nvSpPr>
      <dsp:spPr>
        <a:xfrm>
          <a:off x="5147117"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Select a Design to Prototype</a:t>
          </a:r>
        </a:p>
        <a:p>
          <a:pPr marL="0" lvl="0" indent="0" algn="ctr" defTabSz="533400">
            <a:lnSpc>
              <a:spcPct val="90000"/>
            </a:lnSpc>
            <a:spcBef>
              <a:spcPct val="0"/>
            </a:spcBef>
            <a:spcAft>
              <a:spcPct val="35000"/>
            </a:spcAft>
            <a:buNone/>
          </a:pPr>
          <a:r>
            <a:rPr lang="en-US" sz="1200" kern="1200" dirty="0"/>
            <a:t>Decision Matrix </a:t>
          </a:r>
        </a:p>
      </dsp:txBody>
      <dsp:txXfrm>
        <a:off x="5345309" y="3246868"/>
        <a:ext cx="956959" cy="956959"/>
      </dsp:txXfrm>
    </dsp:sp>
    <dsp:sp modelId="{6F544B92-49D3-45D5-B701-384CB0FDBBFF}">
      <dsp:nvSpPr>
        <dsp:cNvPr id="0" name=""/>
        <dsp:cNvSpPr/>
      </dsp:nvSpPr>
      <dsp:spPr>
        <a:xfrm rot="9000000">
          <a:off x="4772859" y="3999888"/>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4873541" y="4064261"/>
        <a:ext cx="251792" cy="274051"/>
      </dsp:txXfrm>
    </dsp:sp>
    <dsp:sp modelId="{2F0DDB67-CA22-4B8D-BF3E-6D93E4749C79}">
      <dsp:nvSpPr>
        <dsp:cNvPr id="0" name=""/>
        <dsp:cNvSpPr/>
      </dsp:nvSpPr>
      <dsp:spPr>
        <a:xfrm>
          <a:off x="3387328" y="4064691"/>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Build and Program </a:t>
          </a:r>
          <a:r>
            <a:rPr lang="en-US" sz="1200" kern="1200" dirty="0"/>
            <a:t>Robot</a:t>
          </a:r>
        </a:p>
      </dsp:txBody>
      <dsp:txXfrm>
        <a:off x="3585520" y="4262883"/>
        <a:ext cx="956959" cy="956959"/>
      </dsp:txXfrm>
    </dsp:sp>
    <dsp:sp modelId="{E21159B3-77C2-4A07-AA29-17FDBCD768D2}">
      <dsp:nvSpPr>
        <dsp:cNvPr id="0" name=""/>
        <dsp:cNvSpPr/>
      </dsp:nvSpPr>
      <dsp:spPr>
        <a:xfrm rot="12600000">
          <a:off x="3013070" y="4010069"/>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rot="10800000">
        <a:off x="3113752" y="4128398"/>
        <a:ext cx="251792" cy="274051"/>
      </dsp:txXfrm>
    </dsp:sp>
    <dsp:sp modelId="{07C2180C-BD60-4BAE-AB6F-C514916FAAC2}">
      <dsp:nvSpPr>
        <dsp:cNvPr id="0" name=""/>
        <dsp:cNvSpPr/>
      </dsp:nvSpPr>
      <dsp:spPr>
        <a:xfrm>
          <a:off x="1627538" y="304867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Evaluate Performance</a:t>
          </a:r>
        </a:p>
        <a:p>
          <a:pPr marL="0" lvl="0" indent="0" algn="ctr" defTabSz="533400">
            <a:lnSpc>
              <a:spcPct val="90000"/>
            </a:lnSpc>
            <a:spcBef>
              <a:spcPct val="0"/>
            </a:spcBef>
            <a:spcAft>
              <a:spcPct val="35000"/>
            </a:spcAft>
            <a:buNone/>
          </a:pPr>
          <a:r>
            <a:rPr lang="en-US" sz="1200" kern="1200" dirty="0"/>
            <a:t>-Weaknesses</a:t>
          </a:r>
        </a:p>
        <a:p>
          <a:pPr marL="0" lvl="0" indent="0" algn="ctr" defTabSz="533400">
            <a:lnSpc>
              <a:spcPct val="90000"/>
            </a:lnSpc>
            <a:spcBef>
              <a:spcPct val="0"/>
            </a:spcBef>
            <a:spcAft>
              <a:spcPct val="35000"/>
            </a:spcAft>
            <a:buNone/>
          </a:pPr>
          <a:r>
            <a:rPr lang="en-US" sz="1200" kern="1200" dirty="0"/>
            <a:t>Strengths</a:t>
          </a:r>
        </a:p>
      </dsp:txBody>
      <dsp:txXfrm>
        <a:off x="1825730" y="3246868"/>
        <a:ext cx="956959" cy="956959"/>
      </dsp:txXfrm>
    </dsp:sp>
    <dsp:sp modelId="{AEE3B4E6-12EA-4CDE-96B6-99C0C9A1AF55}">
      <dsp:nvSpPr>
        <dsp:cNvPr id="0" name=""/>
        <dsp:cNvSpPr/>
      </dsp:nvSpPr>
      <dsp:spPr>
        <a:xfrm rot="16200000">
          <a:off x="2124359" y="2491137"/>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2178315" y="2636444"/>
        <a:ext cx="251792" cy="274051"/>
      </dsp:txXfrm>
    </dsp:sp>
    <dsp:sp modelId="{86352A50-98EF-4BBA-8166-D17C44345FA6}">
      <dsp:nvSpPr>
        <dsp:cNvPr id="0" name=""/>
        <dsp:cNvSpPr/>
      </dsp:nvSpPr>
      <dsp:spPr>
        <a:xfrm>
          <a:off x="1627538" y="1016646"/>
          <a:ext cx="1353343" cy="1353343"/>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u="sng" kern="1200" dirty="0"/>
            <a:t>Decision on Rebuilding </a:t>
          </a:r>
        </a:p>
        <a:p>
          <a:pPr marL="0" lvl="0" indent="0" algn="ctr" defTabSz="533400">
            <a:lnSpc>
              <a:spcPct val="90000"/>
            </a:lnSpc>
            <a:spcBef>
              <a:spcPct val="0"/>
            </a:spcBef>
            <a:spcAft>
              <a:spcPct val="35000"/>
            </a:spcAft>
            <a:buNone/>
          </a:pPr>
          <a:r>
            <a:rPr lang="en-US" sz="1200" kern="1200" dirty="0"/>
            <a:t>All or Part of Design</a:t>
          </a:r>
        </a:p>
      </dsp:txBody>
      <dsp:txXfrm>
        <a:off x="1825730" y="1214838"/>
        <a:ext cx="956959" cy="956959"/>
      </dsp:txXfrm>
    </dsp:sp>
    <dsp:sp modelId="{7C35E91D-212C-4E80-933E-4C2B40F4D8C4}">
      <dsp:nvSpPr>
        <dsp:cNvPr id="0" name=""/>
        <dsp:cNvSpPr/>
      </dsp:nvSpPr>
      <dsp:spPr>
        <a:xfrm rot="19800000">
          <a:off x="2995437" y="962024"/>
          <a:ext cx="359703" cy="456753"/>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00050">
            <a:lnSpc>
              <a:spcPct val="90000"/>
            </a:lnSpc>
            <a:spcBef>
              <a:spcPct val="0"/>
            </a:spcBef>
            <a:spcAft>
              <a:spcPct val="35000"/>
            </a:spcAft>
            <a:buNone/>
          </a:pPr>
          <a:endParaRPr lang="en-US" sz="900" kern="1200"/>
        </a:p>
      </dsp:txBody>
      <dsp:txXfrm>
        <a:off x="3002666" y="1080353"/>
        <a:ext cx="251792" cy="27405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3407"/>
          </a:xfrm>
          <a:prstGeom prst="rect">
            <a:avLst/>
          </a:prstGeom>
        </p:spPr>
        <p:txBody>
          <a:bodyPr vert="horz" lIns="91440" tIns="45720" rIns="91440" bIns="45720" rtlCol="0"/>
          <a:lstStyle>
            <a:lvl1pPr algn="r">
              <a:defRPr sz="1200"/>
            </a:lvl1pPr>
          </a:lstStyle>
          <a:p>
            <a:fld id="{11E70BE6-323E-4ABC-99F2-073C252197A3}" type="datetimeFigureOut">
              <a:rPr lang="en-US" smtClean="0"/>
              <a:t>9/3/2019</a:t>
            </a:fld>
            <a:endParaRPr lang="en-US"/>
          </a:p>
        </p:txBody>
      </p:sp>
      <p:sp>
        <p:nvSpPr>
          <p:cNvPr id="4" name="Footer Placeholder 3"/>
          <p:cNvSpPr>
            <a:spLocks noGrp="1"/>
          </p:cNvSpPr>
          <p:nvPr>
            <p:ph type="ftr" sz="quarter" idx="2"/>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69"/>
            <a:ext cx="3037840" cy="463406"/>
          </a:xfrm>
          <a:prstGeom prst="rect">
            <a:avLst/>
          </a:prstGeom>
        </p:spPr>
        <p:txBody>
          <a:bodyPr vert="horz" lIns="91440" tIns="45720" rIns="91440" bIns="45720" rtlCol="0" anchor="b"/>
          <a:lstStyle>
            <a:lvl1pPr algn="r">
              <a:defRPr sz="1200"/>
            </a:lvl1pPr>
          </a:lstStyle>
          <a:p>
            <a:fld id="{FE89C714-C23C-4B4D-B628-7D0C6E10D945}" type="slidenum">
              <a:rPr lang="en-US" smtClean="0"/>
              <a:t>‹#›</a:t>
            </a:fld>
            <a:endParaRPr lang="en-US"/>
          </a:p>
        </p:txBody>
      </p:sp>
    </p:spTree>
    <p:extLst>
      <p:ext uri="{BB962C8B-B14F-4D97-AF65-F5344CB8AC3E}">
        <p14:creationId xmlns:p14="http://schemas.microsoft.com/office/powerpoint/2010/main" val="17810390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57FE7F29-993B-49D6-9943-4ACCFA660BF9}" type="datetimeFigureOut">
              <a:rPr lang="en-US" smtClean="0"/>
              <a:t>9/3/2019</a:t>
            </a:fld>
            <a:endParaRPr lang="en-US"/>
          </a:p>
        </p:txBody>
      </p:sp>
      <p:sp>
        <p:nvSpPr>
          <p:cNvPr id="4" name="Slide Image Placeholder 3"/>
          <p:cNvSpPr>
            <a:spLocks noGrp="1" noRot="1" noChangeAspect="1"/>
          </p:cNvSpPr>
          <p:nvPr>
            <p:ph type="sldImg" idx="2"/>
          </p:nvPr>
        </p:nvSpPr>
        <p:spPr>
          <a:xfrm>
            <a:off x="735013" y="1154113"/>
            <a:ext cx="5540375" cy="311626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9DF1A2F9-FC2A-4EF7-99ED-D148B29ADD2C}" type="slidenum">
              <a:rPr lang="en-US" smtClean="0"/>
              <a:t>‹#›</a:t>
            </a:fld>
            <a:endParaRPr lang="en-US"/>
          </a:p>
        </p:txBody>
      </p:sp>
    </p:spTree>
    <p:extLst>
      <p:ext uri="{BB962C8B-B14F-4D97-AF65-F5344CB8AC3E}">
        <p14:creationId xmlns:p14="http://schemas.microsoft.com/office/powerpoint/2010/main" val="2904102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p:spPr>
        <p:txBody>
          <a:bodyPr/>
          <a:lstStyle/>
          <a:p>
            <a:r>
              <a:rPr lang="en-US" altLang="en-US">
                <a:latin typeface="Arial" panose="020B0604020202020204" pitchFamily="34" charset="0"/>
              </a:rPr>
              <a:t>Literacy and Teamwork.  Summarizing the problem.</a:t>
            </a:r>
          </a:p>
          <a:p>
            <a:r>
              <a:rPr lang="en-US" altLang="en-US">
                <a:latin typeface="Arial" panose="020B0604020202020204" pitchFamily="34" charset="0"/>
              </a:rPr>
              <a:t>Science/Engineering: Engineering Design Cycle</a:t>
            </a:r>
          </a:p>
        </p:txBody>
      </p:sp>
      <p:sp>
        <p:nvSpPr>
          <p:cNvPr id="4198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B6EC4A2-57F6-4F4D-984C-AAF026A7335A}" type="slidenum">
              <a:rPr lang="en-US" altLang="en-US" smtClean="0">
                <a:solidFill>
                  <a:prstClr val="black"/>
                </a:solidFill>
              </a:rPr>
              <a:pPr/>
              <a:t>33</a:t>
            </a:fld>
            <a:endParaRPr lang="en-US" altLang="en-US">
              <a:solidFill>
                <a:prstClr val="black"/>
              </a:solidFill>
            </a:endParaRPr>
          </a:p>
        </p:txBody>
      </p:sp>
    </p:spTree>
    <p:extLst>
      <p:ext uri="{BB962C8B-B14F-4D97-AF65-F5344CB8AC3E}">
        <p14:creationId xmlns:p14="http://schemas.microsoft.com/office/powerpoint/2010/main" val="4076973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6498" name="Shape 317"/>
          <p:cNvSpPr>
            <a:spLocks noGrp="1" noRot="1" noChangeAspect="1" noTextEdit="1"/>
          </p:cNvSpPr>
          <p:nvPr>
            <p:ph type="sldImg" idx="2"/>
          </p:nvPr>
        </p:nvSpPr>
        <p:spPr>
          <a:xfrm>
            <a:off x="400050" y="714375"/>
            <a:ext cx="6365875" cy="3581400"/>
          </a:xfrm>
          <a:noFill/>
          <a:ln w="9525">
            <a:round/>
            <a:headEnd/>
            <a:tailEnd/>
          </a:ln>
        </p:spPr>
      </p:sp>
      <p:sp>
        <p:nvSpPr>
          <p:cNvPr id="106499" name="Shape 318"/>
          <p:cNvSpPr txBox="1">
            <a:spLocks noGrp="1"/>
          </p:cNvSpPr>
          <p:nvPr>
            <p:ph type="body" idx="1"/>
          </p:nvPr>
        </p:nvSpPr>
        <p:spPr bwMode="auto">
          <a:xfrm>
            <a:off x="717268" y="4534657"/>
            <a:ext cx="5731651" cy="4295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eaLnBrk="1" hangingPunct="1">
              <a:spcBef>
                <a:spcPct val="0"/>
              </a:spcBef>
              <a:buSzPct val="25000"/>
            </a:pPr>
            <a:r>
              <a:rPr lang="en-US" altLang="en-US" sz="1800"/>
              <a:t>Electrathon</a:t>
            </a:r>
          </a:p>
          <a:p>
            <a:pPr eaLnBrk="1" hangingPunct="1">
              <a:spcBef>
                <a:spcPct val="0"/>
              </a:spcBef>
              <a:buSzPct val="25000"/>
            </a:pPr>
            <a:r>
              <a:rPr lang="en-US" altLang="en-US" sz="1800"/>
              <a:t>FRC $$$$$$</a:t>
            </a:r>
          </a:p>
          <a:p>
            <a:pPr eaLnBrk="1" hangingPunct="1">
              <a:spcBef>
                <a:spcPct val="0"/>
              </a:spcBef>
              <a:buSzPct val="25000"/>
            </a:pPr>
            <a:r>
              <a:rPr lang="en-US" altLang="en-US" sz="1800"/>
              <a:t>FLL Only to 14</a:t>
            </a:r>
          </a:p>
          <a:p>
            <a:pPr eaLnBrk="1" hangingPunct="1">
              <a:spcBef>
                <a:spcPct val="0"/>
              </a:spcBef>
              <a:buSzPct val="25000"/>
            </a:pPr>
            <a:r>
              <a:rPr lang="en-US" altLang="en-US" sz="1800"/>
              <a:t>FTC$$$</a:t>
            </a:r>
          </a:p>
          <a:p>
            <a:pPr eaLnBrk="1" hangingPunct="1">
              <a:spcBef>
                <a:spcPct val="0"/>
              </a:spcBef>
              <a:buSzPct val="25000"/>
            </a:pPr>
            <a:r>
              <a:rPr lang="en-US" altLang="en-US" sz="1800"/>
              <a:t>VEX </a:t>
            </a:r>
          </a:p>
        </p:txBody>
      </p:sp>
      <p:sp>
        <p:nvSpPr>
          <p:cNvPr id="319" name="Shape 319"/>
          <p:cNvSpPr txBox="1"/>
          <p:nvPr/>
        </p:nvSpPr>
        <p:spPr>
          <a:xfrm>
            <a:off x="4058569" y="9067710"/>
            <a:ext cx="3105997" cy="477839"/>
          </a:xfrm>
          <a:prstGeom prst="rect">
            <a:avLst/>
          </a:prstGeom>
          <a:noFill/>
          <a:ln>
            <a:noFill/>
          </a:ln>
        </p:spPr>
        <p:txBody>
          <a:bodyPr lIns="93275" tIns="46625" rIns="93275" bIns="46625" anchor="b"/>
          <a:lstStyle/>
          <a:p>
            <a:pPr algn="r">
              <a:buClr>
                <a:srgbClr val="000000"/>
              </a:buClr>
              <a:buSzPct val="25000"/>
              <a:buFont typeface="Calibri"/>
              <a:buNone/>
              <a:defRPr/>
            </a:pPr>
            <a:fld id="{FCEF1B74-B58F-43FC-B5F7-C13C9AED576A}" type="slidenum">
              <a:rPr lang="en-US" sz="1200" kern="0">
                <a:solidFill>
                  <a:srgbClr val="000000"/>
                </a:solidFill>
                <a:ea typeface="Calibri"/>
                <a:cs typeface="Calibri"/>
                <a:sym typeface="Calibri"/>
                <a:rtl val="0"/>
              </a:rPr>
              <a:pPr algn="r">
                <a:buClr>
                  <a:srgbClr val="000000"/>
                </a:buClr>
                <a:buSzPct val="25000"/>
                <a:buFont typeface="Calibri"/>
                <a:buNone/>
                <a:defRPr/>
              </a:pPr>
              <a:t>47</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1482485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08546" name="Shape 186"/>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
        <p:nvSpPr>
          <p:cNvPr id="108547" name="Shape 187"/>
          <p:cNvSpPr>
            <a:spLocks noGrp="1" noRot="1" noChangeAspect="1" noTextEdit="1"/>
          </p:cNvSpPr>
          <p:nvPr>
            <p:ph type="sldImg" idx="2"/>
          </p:nvPr>
        </p:nvSpPr>
        <p:spPr>
          <a:noFill/>
          <a:ln w="9525">
            <a:round/>
            <a:headEnd/>
            <a:tailEnd/>
          </a:ln>
        </p:spPr>
      </p:sp>
    </p:spTree>
    <p:extLst>
      <p:ext uri="{BB962C8B-B14F-4D97-AF65-F5344CB8AC3E}">
        <p14:creationId xmlns:p14="http://schemas.microsoft.com/office/powerpoint/2010/main" val="3710440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0594" name="Shape 19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
        <p:nvSpPr>
          <p:cNvPr id="110595" name="Shape 194"/>
          <p:cNvSpPr>
            <a:spLocks noGrp="1" noRot="1" noChangeAspect="1" noTextEdit="1"/>
          </p:cNvSpPr>
          <p:nvPr>
            <p:ph type="sldImg" idx="2"/>
          </p:nvPr>
        </p:nvSpPr>
        <p:spPr>
          <a:noFill/>
          <a:ln w="9525">
            <a:round/>
            <a:headEnd/>
            <a:tailEnd/>
          </a:ln>
        </p:spPr>
      </p:sp>
    </p:spTree>
    <p:extLst>
      <p:ext uri="{BB962C8B-B14F-4D97-AF65-F5344CB8AC3E}">
        <p14:creationId xmlns:p14="http://schemas.microsoft.com/office/powerpoint/2010/main" val="29421828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2642" name="Shape 199"/>
          <p:cNvSpPr>
            <a:spLocks noGrp="1" noRot="1" noChangeAspect="1" noTextEdit="1"/>
          </p:cNvSpPr>
          <p:nvPr>
            <p:ph type="sldImg" idx="2"/>
          </p:nvPr>
        </p:nvSpPr>
        <p:spPr>
          <a:noFill/>
          <a:ln w="9525">
            <a:headEnd/>
            <a:tailEnd/>
          </a:ln>
        </p:spPr>
      </p:sp>
      <p:sp>
        <p:nvSpPr>
          <p:cNvPr id="112643" name="Shape 200"/>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bodyPr>
          <a:lstStyle/>
          <a:p>
            <a:pPr eaLnBrk="1" hangingPunct="1">
              <a:spcBef>
                <a:spcPct val="0"/>
              </a:spcBef>
              <a:buSzPct val="25000"/>
            </a:pPr>
            <a:r>
              <a:rPr lang="en-US" altLang="en-US" sz="1800"/>
              <a:t>Data from http://www.rallydev.com/documents/scrumprimer.pdf</a:t>
            </a:r>
          </a:p>
        </p:txBody>
      </p:sp>
      <p:sp>
        <p:nvSpPr>
          <p:cNvPr id="112644" name="Shape 201"/>
          <p:cNvSpPr txBox="1">
            <a:spLocks noChangeArrowheads="1"/>
          </p:cNvSpPr>
          <p:nvPr/>
        </p:nvSpPr>
        <p:spPr bwMode="auto">
          <a:xfrm>
            <a:off x="3970938" y="8918585"/>
            <a:ext cx="3037840"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buClr>
                <a:srgbClr val="000000"/>
              </a:buClr>
              <a:buSzPct val="25000"/>
              <a:buFont typeface="Calibri" panose="020F0502020204030204" pitchFamily="34" charset="0"/>
              <a:buNone/>
            </a:pPr>
            <a:fld id="{F290F44E-5DC1-4D7F-8712-BAA4E6D4C71B}" type="slidenum">
              <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rPr>
              <a:pPr algn="r" fontAlgn="base">
                <a:spcBef>
                  <a:spcPct val="0"/>
                </a:spcBef>
                <a:spcAft>
                  <a:spcPct val="0"/>
                </a:spcAft>
                <a:buClr>
                  <a:srgbClr val="000000"/>
                </a:buClr>
                <a:buSzPct val="25000"/>
                <a:buFont typeface="Calibri" panose="020F0502020204030204" pitchFamily="34" charset="0"/>
                <a:buNone/>
              </a:pPr>
              <a:t>50</a:t>
            </a:fld>
            <a:endPar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16383939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4690" name="Shape 21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spcBef>
                <a:spcPct val="0"/>
              </a:spcBef>
            </a:pPr>
            <a:endParaRPr lang="en-US" altLang="en-US"/>
          </a:p>
        </p:txBody>
      </p:sp>
      <p:sp>
        <p:nvSpPr>
          <p:cNvPr id="114691" name="Shape 216"/>
          <p:cNvSpPr>
            <a:spLocks noGrp="1" noRot="1" noChangeAspect="1" noTextEdit="1"/>
          </p:cNvSpPr>
          <p:nvPr>
            <p:ph type="sldImg" idx="2"/>
          </p:nvPr>
        </p:nvSpPr>
        <p:spPr>
          <a:noFill/>
          <a:ln w="9525">
            <a:round/>
            <a:headEnd/>
            <a:tailEnd/>
          </a:ln>
        </p:spPr>
      </p:sp>
    </p:spTree>
    <p:extLst>
      <p:ext uri="{BB962C8B-B14F-4D97-AF65-F5344CB8AC3E}">
        <p14:creationId xmlns:p14="http://schemas.microsoft.com/office/powerpoint/2010/main" val="37112199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6738" name="Shape 386"/>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16739" name="Shape 387"/>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algn="ctr">
              <a:spcBef>
                <a:spcPct val="0"/>
              </a:spcBef>
              <a:buClr>
                <a:srgbClr val="000000"/>
              </a:buClr>
              <a:buSzPct val="31000"/>
            </a:pPr>
            <a:r>
              <a:rPr lang="en-US" altLang="en-US" sz="3600">
                <a:solidFill>
                  <a:srgbClr val="FFFFFF"/>
                </a:solidFill>
              </a:rPr>
              <a:t>Tak(Taken from Scrum.org)</a:t>
            </a:r>
          </a:p>
          <a:p>
            <a:pPr>
              <a:spcBef>
                <a:spcPct val="0"/>
              </a:spcBef>
            </a:pPr>
            <a:r>
              <a:rPr lang="en-US" altLang="en-US"/>
              <a:t>Taken from Scrum.org</a:t>
            </a:r>
          </a:p>
        </p:txBody>
      </p:sp>
      <p:sp>
        <p:nvSpPr>
          <p:cNvPr id="116740" name="Shape 388"/>
          <p:cNvSpPr>
            <a:spLocks noGrp="1"/>
          </p:cNvSpPr>
          <p:nvPr>
            <p:ph type="sldNum" sz="quarter" idx="12"/>
          </p:nvPr>
        </p:nvSpPr>
        <p:spPr>
          <a:xfrm>
            <a:off x="4058569" y="8918585"/>
            <a:ext cx="3105997" cy="469821"/>
          </a:xfrm>
          <a:noFill/>
        </p:spPr>
        <p:txBody>
          <a:bodyPr lIns="93175" tIns="46575" rIns="93175" bIns="4657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48516BF-6451-4448-8D3C-D105628FAB2A}" type="slidenum">
              <a:rPr lang="en-US" altLang="en-US" smtClean="0">
                <a:solidFill>
                  <a:srgbClr val="000000"/>
                </a:solidFill>
                <a:latin typeface="Calibri" panose="020F0502020204030204" pitchFamily="34" charset="0"/>
              </a:rPr>
              <a:pPr>
                <a:spcBef>
                  <a:spcPct val="0"/>
                </a:spcBef>
              </a:pPr>
              <a:t>52</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39386803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18786" name="Shape 394"/>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18787" name="Shape 395"/>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a:spcBef>
                <a:spcPct val="0"/>
              </a:spcBef>
            </a:pPr>
            <a:endParaRPr lang="en-US" altLang="en-US"/>
          </a:p>
        </p:txBody>
      </p:sp>
      <p:sp>
        <p:nvSpPr>
          <p:cNvPr id="118788" name="Shape 396"/>
          <p:cNvSpPr>
            <a:spLocks noGrp="1"/>
          </p:cNvSpPr>
          <p:nvPr>
            <p:ph type="sldNum" sz="quarter" idx="12"/>
          </p:nvPr>
        </p:nvSpPr>
        <p:spPr>
          <a:xfrm>
            <a:off x="4058569" y="8918585"/>
            <a:ext cx="3105997" cy="469821"/>
          </a:xfrm>
          <a:noFill/>
        </p:spPr>
        <p:txBody>
          <a:bodyPr lIns="93175" tIns="46575" rIns="93175" bIns="46575"/>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3132423-15FD-4F77-8401-25E6E06FD80A}" type="slidenum">
              <a:rPr lang="en-US" altLang="en-US" smtClean="0">
                <a:solidFill>
                  <a:srgbClr val="000000"/>
                </a:solidFill>
                <a:latin typeface="Calibri" panose="020F0502020204030204" pitchFamily="34" charset="0"/>
              </a:rPr>
              <a:pPr>
                <a:spcBef>
                  <a:spcPct val="0"/>
                </a:spcBef>
              </a:pPr>
              <a:t>53</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21001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0834" name="Shape 403"/>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20835" name="Shape 404"/>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a:spcBef>
                <a:spcPct val="0"/>
              </a:spcBef>
              <a:buSzPct val="25000"/>
            </a:pPr>
            <a:r>
              <a:rPr lang="en-US" altLang="en-US" sz="1800"/>
              <a:t>ROI = Return on Investment</a:t>
            </a:r>
          </a:p>
          <a:p>
            <a:pPr>
              <a:spcBef>
                <a:spcPct val="0"/>
              </a:spcBef>
              <a:buSzPct val="25000"/>
            </a:pPr>
            <a:r>
              <a:rPr lang="en-US" altLang="en-US" sz="1800"/>
              <a:t>https://milindageorge.wordpress.com/2013/03/26/an-agile-team-scrum-team-roles-responsibilities/</a:t>
            </a:r>
          </a:p>
          <a:p>
            <a:pPr>
              <a:spcBef>
                <a:spcPct val="0"/>
              </a:spcBef>
              <a:buSzPct val="25000"/>
            </a:pPr>
            <a:r>
              <a:rPr lang="en-US" altLang="en-US" sz="1800" b="1"/>
              <a:t>Product Owner</a:t>
            </a:r>
            <a:r>
              <a:rPr lang="en-US" altLang="en-US" sz="1800"/>
              <a:t>: The final word in prioritizing items, Quality Control, Product Manager. (One member from your team, each team member will have an opportunity to be the Product Owner)</a:t>
            </a:r>
          </a:p>
          <a:p>
            <a:pPr>
              <a:spcBef>
                <a:spcPct val="0"/>
              </a:spcBef>
              <a:buSzPct val="25000"/>
            </a:pPr>
            <a:r>
              <a:rPr lang="en-US" altLang="en-US" sz="1800"/>
              <a:t>Image: http://productiveandfun.com/2014/03/31/selecting-your-product-owner/</a:t>
            </a:r>
          </a:p>
          <a:p>
            <a:pPr>
              <a:spcBef>
                <a:spcPct val="0"/>
              </a:spcBef>
            </a:pPr>
            <a:endParaRPr lang="en-US" altLang="en-US" sz="1800"/>
          </a:p>
        </p:txBody>
      </p:sp>
      <p:sp>
        <p:nvSpPr>
          <p:cNvPr id="405" name="Shape 405"/>
          <p:cNvSpPr txBox="1"/>
          <p:nvPr/>
        </p:nvSpPr>
        <p:spPr>
          <a:xfrm>
            <a:off x="4058569" y="8918585"/>
            <a:ext cx="3105997" cy="469821"/>
          </a:xfrm>
          <a:prstGeom prst="rect">
            <a:avLst/>
          </a:prstGeom>
          <a:noFill/>
          <a:ln>
            <a:noFill/>
          </a:ln>
        </p:spPr>
        <p:txBody>
          <a:bodyPr lIns="93275" tIns="46625" rIns="93275" bIns="46625" anchor="b"/>
          <a:lstStyle/>
          <a:p>
            <a:pPr algn="r">
              <a:buClr>
                <a:srgbClr val="000000"/>
              </a:buClr>
              <a:buSzPct val="25000"/>
              <a:buFont typeface="Calibri"/>
              <a:buNone/>
              <a:defRPr/>
            </a:pPr>
            <a:fld id="{16B189E2-44F4-46A1-9E82-C6C758C9B8B4}" type="slidenum">
              <a:rPr lang="en-US" sz="1200" kern="0">
                <a:solidFill>
                  <a:srgbClr val="000000"/>
                </a:solidFill>
                <a:ea typeface="Calibri"/>
                <a:cs typeface="Calibri"/>
                <a:sym typeface="Calibri"/>
                <a:rtl val="0"/>
              </a:rPr>
              <a:pPr algn="r">
                <a:buClr>
                  <a:srgbClr val="000000"/>
                </a:buClr>
                <a:buSzPct val="25000"/>
                <a:buFont typeface="Calibri"/>
                <a:buNone/>
                <a:defRPr/>
              </a:pPr>
              <a:t>54</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3561632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2882" name="Shape 254"/>
          <p:cNvSpPr>
            <a:spLocks noGrp="1" noRot="1" noChangeAspect="1" noTextEdit="1"/>
          </p:cNvSpPr>
          <p:nvPr>
            <p:ph type="sldImg" idx="2"/>
          </p:nvPr>
        </p:nvSpPr>
        <p:spPr>
          <a:noFill/>
          <a:ln w="9525">
            <a:headEnd/>
            <a:tailEnd/>
          </a:ln>
        </p:spPr>
      </p:sp>
      <p:sp>
        <p:nvSpPr>
          <p:cNvPr id="122883" name="Shape 255"/>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bodyPr>
          <a:lstStyle/>
          <a:p>
            <a:pPr eaLnBrk="1" hangingPunct="1">
              <a:spcBef>
                <a:spcPct val="0"/>
              </a:spcBef>
              <a:buSzPct val="25000"/>
            </a:pPr>
            <a:r>
              <a:rPr lang="en-US" altLang="en-US" sz="1800" b="1"/>
              <a:t>Scrum Master: </a:t>
            </a:r>
            <a:r>
              <a:rPr lang="en-US" altLang="en-US" sz="1800"/>
              <a:t>Represents Management, Servant Leader, responsible for ensuring Scrum is understood and implemented.  (One member from your team.  Each team member will have an opportunity to be the Scrum Master)</a:t>
            </a:r>
          </a:p>
        </p:txBody>
      </p:sp>
      <p:sp>
        <p:nvSpPr>
          <p:cNvPr id="122884" name="Shape 256"/>
          <p:cNvSpPr txBox="1">
            <a:spLocks noChangeArrowheads="1"/>
          </p:cNvSpPr>
          <p:nvPr/>
        </p:nvSpPr>
        <p:spPr bwMode="auto">
          <a:xfrm>
            <a:off x="3970938" y="8918585"/>
            <a:ext cx="3037840"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buClr>
                <a:srgbClr val="000000"/>
              </a:buClr>
              <a:buSzPct val="25000"/>
              <a:buFont typeface="Calibri" panose="020F0502020204030204" pitchFamily="34" charset="0"/>
              <a:buNone/>
            </a:pPr>
            <a:fld id="{138882CC-2268-4403-AA02-C8176519C581}" type="slidenum">
              <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rPr>
              <a:pPr algn="r" fontAlgn="base">
                <a:spcBef>
                  <a:spcPct val="0"/>
                </a:spcBef>
                <a:spcAft>
                  <a:spcPct val="0"/>
                </a:spcAft>
                <a:buClr>
                  <a:srgbClr val="000000"/>
                </a:buClr>
                <a:buSzPct val="25000"/>
                <a:buFont typeface="Calibri" panose="020F0502020204030204" pitchFamily="34" charset="0"/>
                <a:buNone/>
              </a:pPr>
              <a:t>55</a:t>
            </a:fld>
            <a:endPar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8602200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4930" name="Shape 262"/>
          <p:cNvSpPr>
            <a:spLocks noGrp="1" noRot="1" noChangeAspect="1" noTextEdit="1"/>
          </p:cNvSpPr>
          <p:nvPr>
            <p:ph type="sldImg" idx="2"/>
          </p:nvPr>
        </p:nvSpPr>
        <p:spPr>
          <a:noFill/>
          <a:ln w="9525">
            <a:headEnd/>
            <a:tailEnd/>
          </a:ln>
        </p:spPr>
      </p:sp>
      <p:sp>
        <p:nvSpPr>
          <p:cNvPr id="124931" name="Shape 26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700" bIns="45700" numCol="1" anchor="t" compatLnSpc="1">
            <a:prstTxWarp prst="textNoShape">
              <a:avLst/>
            </a:prstTxWarp>
          </a:bodyPr>
          <a:lstStyle/>
          <a:p>
            <a:pPr eaLnBrk="1" hangingPunct="1">
              <a:spcBef>
                <a:spcPct val="0"/>
              </a:spcBef>
              <a:buClr>
                <a:srgbClr val="000000"/>
              </a:buClr>
              <a:buSzPct val="25000"/>
            </a:pPr>
            <a:r>
              <a:rPr lang="en-US" altLang="en-US" sz="1800" b="1">
                <a:solidFill>
                  <a:srgbClr val="000000"/>
                </a:solidFill>
              </a:rPr>
              <a:t>Scrum Team: </a:t>
            </a:r>
            <a:r>
              <a:rPr lang="en-US" altLang="en-US" sz="1800">
                <a:solidFill>
                  <a:srgbClr val="000000"/>
                </a:solidFill>
              </a:rPr>
              <a:t>Cross-functional group that is responsible for incrementing (finishing/improving) the product (Your robotics team)</a:t>
            </a:r>
          </a:p>
          <a:p>
            <a:pPr eaLnBrk="1" hangingPunct="1">
              <a:spcBef>
                <a:spcPct val="0"/>
              </a:spcBef>
              <a:buSzPct val="25000"/>
            </a:pPr>
            <a:r>
              <a:rPr lang="en-US" altLang="en-US" sz="1800"/>
              <a:t>Image: http://www.executivebrief.com/agile/how-to-scrum/</a:t>
            </a:r>
          </a:p>
        </p:txBody>
      </p:sp>
      <p:sp>
        <p:nvSpPr>
          <p:cNvPr id="124932" name="Shape 264"/>
          <p:cNvSpPr txBox="1">
            <a:spLocks noChangeArrowheads="1"/>
          </p:cNvSpPr>
          <p:nvPr/>
        </p:nvSpPr>
        <p:spPr bwMode="auto">
          <a:xfrm>
            <a:off x="3970938" y="8918585"/>
            <a:ext cx="3037840" cy="469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fontAlgn="base">
              <a:spcBef>
                <a:spcPct val="0"/>
              </a:spcBef>
              <a:spcAft>
                <a:spcPct val="0"/>
              </a:spcAft>
              <a:buClr>
                <a:srgbClr val="000000"/>
              </a:buClr>
              <a:buSzPct val="25000"/>
              <a:buFont typeface="Calibri" panose="020F0502020204030204" pitchFamily="34" charset="0"/>
              <a:buNone/>
            </a:pPr>
            <a:fld id="{DE69EA95-7CF4-4B08-AF42-C352DB4BD589}" type="slidenum">
              <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rPr>
              <a:pPr algn="r" fontAlgn="base">
                <a:spcBef>
                  <a:spcPct val="0"/>
                </a:spcBef>
                <a:spcAft>
                  <a:spcPct val="0"/>
                </a:spcAft>
                <a:buClr>
                  <a:srgbClr val="000000"/>
                </a:buClr>
                <a:buSzPct val="25000"/>
                <a:buFont typeface="Calibri" panose="020F0502020204030204" pitchFamily="34" charset="0"/>
                <a:buNone/>
              </a:pPr>
              <a:t>56</a:t>
            </a:fld>
            <a:endParaRPr lang="en-US" altLang="en-US">
              <a:solidFill>
                <a:srgbClr val="000000"/>
              </a:solidFill>
              <a:latin typeface="Calibri" panose="020F0502020204030204" pitchFamily="34" charset="0"/>
              <a:cs typeface="Arial" panose="020B0604020202020204" pitchFamily="34" charset="0"/>
              <a:sym typeface="Calibri" panose="020F0502020204030204" pitchFamily="34" charset="0"/>
            </a:endParaRPr>
          </a:p>
        </p:txBody>
      </p:sp>
    </p:spTree>
    <p:extLst>
      <p:ext uri="{BB962C8B-B14F-4D97-AF65-F5344CB8AC3E}">
        <p14:creationId xmlns:p14="http://schemas.microsoft.com/office/powerpoint/2010/main" val="3676956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p:spPr>
        <p:txBody>
          <a:bodyPr/>
          <a:lstStyle/>
          <a:p>
            <a:r>
              <a:rPr lang="en-US" altLang="en-US">
                <a:latin typeface="Arial" panose="020B0604020202020204" pitchFamily="34" charset="0"/>
              </a:rPr>
              <a:t>Science/Engineering: ETS1A: Defining and Delimiting an Engineering Problem</a:t>
            </a:r>
          </a:p>
          <a:p>
            <a:r>
              <a:rPr lang="en-US" altLang="en-US">
                <a:latin typeface="Arial" panose="020B0604020202020204" pitchFamily="34" charset="0"/>
              </a:rPr>
              <a:t>Literacy: Summarizing the required specifications and constraints.</a:t>
            </a:r>
          </a:p>
        </p:txBody>
      </p:sp>
      <p:sp>
        <p:nvSpPr>
          <p:cNvPr id="45060"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2157995-32F6-48A2-A5D6-0A7B7952394A}" type="slidenum">
              <a:rPr lang="en-US" altLang="en-US" smtClean="0">
                <a:solidFill>
                  <a:prstClr val="black"/>
                </a:solidFill>
              </a:rPr>
              <a:pPr/>
              <a:t>35</a:t>
            </a:fld>
            <a:endParaRPr lang="en-US" altLang="en-US">
              <a:solidFill>
                <a:prstClr val="black"/>
              </a:solidFill>
            </a:endParaRPr>
          </a:p>
        </p:txBody>
      </p:sp>
    </p:spTree>
    <p:extLst>
      <p:ext uri="{BB962C8B-B14F-4D97-AF65-F5344CB8AC3E}">
        <p14:creationId xmlns:p14="http://schemas.microsoft.com/office/powerpoint/2010/main" val="1128820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435"/>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26979" name="Shape 436"/>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a:spcBef>
                <a:spcPct val="0"/>
              </a:spcBef>
              <a:buSzPct val="25000"/>
            </a:pPr>
            <a:r>
              <a:rPr lang="en-US" altLang="en-US" sz="1800"/>
              <a:t>https://www.scrumalliance.org/why-scrum</a:t>
            </a:r>
          </a:p>
          <a:p>
            <a:pPr>
              <a:spcBef>
                <a:spcPct val="0"/>
              </a:spcBef>
              <a:buSzPct val="25000"/>
            </a:pPr>
            <a:r>
              <a:rPr lang="en-US" altLang="en-US" sz="1800"/>
              <a:t>See more at: https://www.scrumalliance.org/why-scrum#sthash.vpaHfCmt.dpuf</a:t>
            </a:r>
          </a:p>
          <a:p>
            <a:pPr>
              <a:spcBef>
                <a:spcPct val="0"/>
              </a:spcBef>
              <a:buSzPct val="25000"/>
            </a:pPr>
            <a:r>
              <a:rPr lang="en-US" altLang="en-US" sz="1800"/>
              <a:t>Learn Scrum in 7 Minutes (https://www.youtube.com/watch?v=kYajjGi5-qM)</a:t>
            </a:r>
          </a:p>
          <a:p>
            <a:pPr>
              <a:spcBef>
                <a:spcPct val="0"/>
              </a:spcBef>
              <a:buSzPct val="25000"/>
            </a:pPr>
            <a:r>
              <a:rPr lang="en-US" altLang="en-US" sz="1800"/>
              <a:t>By TechExcel</a:t>
            </a:r>
          </a:p>
          <a:p>
            <a:pPr>
              <a:spcBef>
                <a:spcPct val="0"/>
              </a:spcBef>
            </a:pPr>
            <a:endParaRPr lang="en-US" altLang="en-US" sz="1800"/>
          </a:p>
          <a:p>
            <a:pPr>
              <a:spcBef>
                <a:spcPct val="0"/>
              </a:spcBef>
            </a:pPr>
            <a:endParaRPr lang="en-US" altLang="en-US" sz="1800"/>
          </a:p>
        </p:txBody>
      </p:sp>
      <p:sp>
        <p:nvSpPr>
          <p:cNvPr id="437" name="Shape 437"/>
          <p:cNvSpPr txBox="1"/>
          <p:nvPr/>
        </p:nvSpPr>
        <p:spPr>
          <a:xfrm>
            <a:off x="4058569" y="8918585"/>
            <a:ext cx="3105997" cy="469821"/>
          </a:xfrm>
          <a:prstGeom prst="rect">
            <a:avLst/>
          </a:prstGeom>
          <a:noFill/>
          <a:ln>
            <a:noFill/>
          </a:ln>
        </p:spPr>
        <p:txBody>
          <a:bodyPr lIns="93275" tIns="46625" rIns="93275" bIns="46625" anchor="b"/>
          <a:lstStyle/>
          <a:p>
            <a:pPr algn="r">
              <a:buClr>
                <a:srgbClr val="000000"/>
              </a:buClr>
              <a:buSzPct val="25000"/>
              <a:buFont typeface="Calibri"/>
              <a:buNone/>
              <a:defRPr/>
            </a:pPr>
            <a:fld id="{ABBDCC73-2D2E-4F8C-9E26-FD9D5BFF5FA9}" type="slidenum">
              <a:rPr lang="en-US" sz="1200" kern="0">
                <a:solidFill>
                  <a:srgbClr val="000000"/>
                </a:solidFill>
                <a:ea typeface="Calibri"/>
                <a:cs typeface="Calibri"/>
                <a:sym typeface="Calibri"/>
                <a:rtl val="0"/>
              </a:rPr>
              <a:pPr algn="r">
                <a:buClr>
                  <a:srgbClr val="000000"/>
                </a:buClr>
                <a:buSzPct val="25000"/>
                <a:buFont typeface="Calibri"/>
                <a:buNone/>
                <a:defRPr/>
              </a:pPr>
              <a:t>57</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1154127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a:headEnd/>
            <a:tailEnd/>
          </a:ln>
        </p:spPr>
      </p:sp>
      <p:sp>
        <p:nvSpPr>
          <p:cNvPr id="1290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eaLnBrk="1" hangingPunct="1">
              <a:spcBef>
                <a:spcPct val="0"/>
              </a:spcBef>
            </a:pPr>
            <a:r>
              <a:rPr lang="en-US" altLang="en-US"/>
              <a:t>Literacy/ Problem Solving</a:t>
            </a:r>
          </a:p>
        </p:txBody>
      </p:sp>
      <p:sp>
        <p:nvSpPr>
          <p:cNvPr id="129028" name="Slide Number Placeholder 3"/>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3392E-5873-41AD-A309-B51DF990E40D}" type="slidenum">
              <a:rPr lang="en-US" altLang="en-US" smtClean="0">
                <a:solidFill>
                  <a:srgbClr val="000000"/>
                </a:solidFill>
                <a:latin typeface="Calibri" panose="020F0502020204030204" pitchFamily="34" charset="0"/>
              </a:rPr>
              <a:pPr>
                <a:spcBef>
                  <a:spcPct val="0"/>
                </a:spcBef>
              </a:pPr>
              <a:t>58</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41704965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16439C79-A10D-46BB-979B-3EF7C1A850E4}" type="slidenum">
              <a:rPr lang="en-US" altLang="en-US" sz="1200"/>
              <a:pPr eaLnBrk="1" hangingPunct="1"/>
              <a:t>64</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28889481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DEBDB8AD-DEA2-4710-A538-965E8C1C736C}" type="slidenum">
              <a:rPr lang="en-US" altLang="en-US" sz="1200"/>
              <a:pPr eaLnBrk="1" hangingPunct="1"/>
              <a:t>66</a:t>
            </a:fld>
            <a:endParaRPr lang="en-US" altLang="en-US" sz="1200"/>
          </a:p>
        </p:txBody>
      </p:sp>
      <p:sp>
        <p:nvSpPr>
          <p:cNvPr id="80899" name="Rectangle 2"/>
          <p:cNvSpPr>
            <a:spLocks noGrp="1" noRot="1" noChangeAspect="1" noChangeArrowheads="1" noTextEdit="1"/>
          </p:cNvSpPr>
          <p:nvPr>
            <p:ph type="sldImg"/>
          </p:nvPr>
        </p:nvSpPr>
        <p:spPr>
          <a:ln/>
        </p:spPr>
      </p:sp>
      <p:sp>
        <p:nvSpPr>
          <p:cNvPr id="80900"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3031565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p:cNvSpPr>
          <p:nvPr>
            <p:ph type="sldNum" sz="quarter" idx="5"/>
          </p:nvPr>
        </p:nvSpPr>
        <p:spPr>
          <a:extLst>
            <a:ext uri="{909E8E84-426E-40dd-AFC4-6F175D3DCCD1}">
              <a14:hiddenFill xmlns:a14="http://schemas.microsoft.com/office/drawing/2010/main" xmlns="">
                <a:blipFill dpi="0" rotWithShape="0">
                  <a:blip xmlns:r="http://schemas.openxmlformats.org/officeDocument/2006/relationships" r:embed="rId3"/>
                  <a:srcRect/>
                  <a:tile tx="0" ty="0" sx="100000" sy="100000" flip="none" algn="tl"/>
                </a:blipFill>
              </a14:hiddenFill>
            </a:ext>
            <a:ext uri="{91240B29-F687-4f45-9708-019B960494DF}">
              <a14:hiddenLine xmlns:a14="http://schemas.microsoft.com/office/drawing/2010/main" xmlns="" w="25400">
                <a:solidFill>
                  <a:srgbClr val="000000"/>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hangingPunct="1"/>
            <a:fld id="{01123F9B-30D4-47D1-AF3A-309AE52EA744}" type="slidenum">
              <a:rPr lang="en-US" altLang="en-US" sz="1200"/>
              <a:pPr eaLnBrk="1" hangingPunct="1"/>
              <a:t>67</a:t>
            </a:fld>
            <a:endParaRPr lang="en-US" altLang="en-US" sz="1200"/>
          </a:p>
        </p:txBody>
      </p:sp>
      <p:sp>
        <p:nvSpPr>
          <p:cNvPr id="81923" name="Rectangle 2"/>
          <p:cNvSpPr>
            <a:spLocks noGrp="1" noRot="1" noChangeAspect="1" noChangeArrowheads="1" noTextEdit="1"/>
          </p:cNvSpPr>
          <p:nvPr>
            <p:ph type="sldImg"/>
          </p:nvPr>
        </p:nvSpPr>
        <p:spPr>
          <a:ln/>
        </p:spPr>
      </p:sp>
      <p:sp>
        <p:nvSpPr>
          <p:cNvPr id="81924" name="Rectangle 3"/>
          <p:cNvSpPr>
            <a:spLocks noGrp="1"/>
          </p:cNvSpPr>
          <p:nvPr>
            <p:ph type="body" idx="1"/>
          </p:nvPr>
        </p:nvSpPr>
        <p:spPr/>
        <p:txBody>
          <a:bodyPr/>
          <a:lstStyle/>
          <a:p>
            <a:pPr eaLnBrk="1" hangingPunct="1">
              <a:defRPr/>
            </a:pPr>
            <a:endParaRPr lang="en-US">
              <a:latin typeface="Gill Sans" charset="0"/>
              <a:ea typeface="ＭＳ Ｐゴシック" charset="0"/>
              <a:cs typeface="+mn-cs"/>
            </a:endParaRPr>
          </a:p>
        </p:txBody>
      </p:sp>
    </p:spTree>
    <p:extLst>
      <p:ext uri="{BB962C8B-B14F-4D97-AF65-F5344CB8AC3E}">
        <p14:creationId xmlns:p14="http://schemas.microsoft.com/office/powerpoint/2010/main" val="755955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p:cNvSpPr>
          <p:nvPr>
            <p:ph type="sldNum" sz="quarter" idx="5"/>
          </p:nvPr>
        </p:nvSpPr>
        <p:spPr>
          <a:extLst>
            <a:ext uri="{909E8E84-426E-40dd-AFC4-6F175D3DCCD1}">
              <a14:hiddenFill xmlns="" xmlns:a14="http://schemas.microsoft.com/office/drawing/2010/main">
                <a:blipFill dpi="0" rotWithShape="0">
                  <a:blip xmlns:r="http://schemas.openxmlformats.org/officeDocument/2006/relationships" r:embed="rId3"/>
                  <a:srcRect/>
                  <a:tile tx="0" ty="0" sx="100000" sy="100000" flip="none" algn="tl"/>
                </a:blipFill>
              </a14:hiddenFill>
            </a:ext>
            <a:ext uri="{91240B29-F687-4f45-9708-019B960494DF}">
              <a14:hiddenLine xmlns="" xmlns:a14="http://schemas.microsoft.com/office/drawing/2010/main" w="25400">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a:lstStyle>
            <a:lvl1pPr eaLnBrk="0" hangingPunct="0">
              <a:defRPr sz="3200">
                <a:solidFill>
                  <a:srgbClr val="000000"/>
                </a:solidFill>
                <a:latin typeface="Gill Sans" charset="0"/>
                <a:ea typeface="ヒラギノ角ゴ Pro W3" charset="-128"/>
                <a:sym typeface="Gill Sans" charset="0"/>
              </a:defRPr>
            </a:lvl1pPr>
            <a:lvl2pPr marL="742950" indent="-285750" eaLnBrk="0" hangingPunct="0">
              <a:defRPr sz="3200">
                <a:solidFill>
                  <a:srgbClr val="000000"/>
                </a:solidFill>
                <a:latin typeface="Gill Sans" charset="0"/>
                <a:ea typeface="ヒラギノ角ゴ Pro W3" charset="-128"/>
                <a:sym typeface="Gill Sans" charset="0"/>
              </a:defRPr>
            </a:lvl2pPr>
            <a:lvl3pPr marL="1143000" indent="-228600" eaLnBrk="0" hangingPunct="0">
              <a:defRPr sz="3200">
                <a:solidFill>
                  <a:srgbClr val="000000"/>
                </a:solidFill>
                <a:latin typeface="Gill Sans" charset="0"/>
                <a:ea typeface="ヒラギノ角ゴ Pro W3" charset="-128"/>
                <a:sym typeface="Gill Sans" charset="0"/>
              </a:defRPr>
            </a:lvl3pPr>
            <a:lvl4pPr marL="1600200" indent="-228600" eaLnBrk="0" hangingPunct="0">
              <a:defRPr sz="3200">
                <a:solidFill>
                  <a:srgbClr val="000000"/>
                </a:solidFill>
                <a:latin typeface="Gill Sans" charset="0"/>
                <a:ea typeface="ヒラギノ角ゴ Pro W3" charset="-128"/>
                <a:sym typeface="Gill Sans" charset="0"/>
              </a:defRPr>
            </a:lvl4pPr>
            <a:lvl5pPr marL="2057400" indent="-228600" eaLnBrk="0" hangingPunct="0">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9pPr>
          </a:lstStyle>
          <a:p>
            <a:pPr eaLnBrk="1" hangingPunct="1"/>
            <a:fld id="{6C0A58B9-405D-459D-9C36-23390FE1ECC1}" type="slidenum">
              <a:rPr lang="en-US" altLang="en-US" sz="1200"/>
              <a:pPr eaLnBrk="1" hangingPunct="1"/>
              <a:t>68</a:t>
            </a:fld>
            <a:endParaRPr lang="en-US" altLang="en-US" sz="1200"/>
          </a:p>
        </p:txBody>
      </p:sp>
      <p:sp>
        <p:nvSpPr>
          <p:cNvPr id="76803" name="Rectangle 2"/>
          <p:cNvSpPr>
            <a:spLocks noGrp="1" noRot="1" noChangeAspect="1" noChangeArrowheads="1" noTextEdit="1"/>
          </p:cNvSpPr>
          <p:nvPr>
            <p:ph type="sldImg"/>
          </p:nvPr>
        </p:nvSpPr>
        <p:spPr>
          <a:ln/>
        </p:spPr>
      </p:sp>
      <p:sp>
        <p:nvSpPr>
          <p:cNvPr id="76804" name="Rectangle 3"/>
          <p:cNvSpPr>
            <a:spLocks noGrp="1"/>
          </p:cNvSpPr>
          <p:nvPr>
            <p:ph type="body" idx="1"/>
          </p:nvPr>
        </p:nvSpPr>
        <p:spPr/>
        <p:txBody>
          <a:bodyPr/>
          <a:lstStyle/>
          <a:p>
            <a:pPr eaLnBrk="1" hangingPunct="1">
              <a:defRPr/>
            </a:pPr>
            <a:endParaRPr lang="en-US">
              <a:latin typeface="Gill Sans" charset="0"/>
              <a:ea typeface="ＭＳ Ｐゴシック" charset="0"/>
            </a:endParaRPr>
          </a:p>
        </p:txBody>
      </p:sp>
    </p:spTree>
    <p:extLst>
      <p:ext uri="{BB962C8B-B14F-4D97-AF65-F5344CB8AC3E}">
        <p14:creationId xmlns:p14="http://schemas.microsoft.com/office/powerpoint/2010/main" val="38330094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6978" name="Shape 435"/>
          <p:cNvSpPr>
            <a:spLocks noGrp="1" noRot="1" noChangeAspect="1" noTextEdit="1"/>
          </p:cNvSpPr>
          <p:nvPr>
            <p:ph type="sldImg" idx="2"/>
          </p:nvPr>
        </p:nvSpPr>
        <p:spPr>
          <a:xfrm>
            <a:off x="452438" y="703263"/>
            <a:ext cx="6261100" cy="3522662"/>
          </a:xfrm>
          <a:custGeom>
            <a:avLst/>
            <a:gdLst>
              <a:gd name="T0" fmla="*/ 0 w 120000"/>
              <a:gd name="T1" fmla="*/ 0 h 120000"/>
              <a:gd name="T2" fmla="*/ 180048027 w 120000"/>
              <a:gd name="T3" fmla="*/ 0 h 120000"/>
              <a:gd name="T4" fmla="*/ 180048027 w 120000"/>
              <a:gd name="T5" fmla="*/ 101277015 h 120000"/>
              <a:gd name="T6" fmla="*/ 0 w 120000"/>
              <a:gd name="T7" fmla="*/ 101277015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w="9525">
            <a:round/>
            <a:headEnd/>
            <a:tailEnd/>
          </a:ln>
        </p:spPr>
      </p:sp>
      <p:sp>
        <p:nvSpPr>
          <p:cNvPr id="126979" name="Shape 436"/>
          <p:cNvSpPr txBox="1">
            <a:spLocks noGrp="1"/>
          </p:cNvSpPr>
          <p:nvPr>
            <p:ph type="body" idx="1"/>
          </p:nvPr>
        </p:nvSpPr>
        <p:spPr bwMode="auto">
          <a:xfrm>
            <a:off x="717268" y="4460897"/>
            <a:ext cx="5731651" cy="4225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75" tIns="46625" rIns="93275" bIns="46625" numCol="1" anchor="t" compatLnSpc="1">
            <a:prstTxWarp prst="textNoShape">
              <a:avLst/>
            </a:prstTxWarp>
          </a:bodyPr>
          <a:lstStyle/>
          <a:p>
            <a:pPr>
              <a:spcBef>
                <a:spcPct val="0"/>
              </a:spcBef>
              <a:buSzPct val="25000"/>
            </a:pPr>
            <a:r>
              <a:rPr lang="en-US" altLang="en-US" sz="1800"/>
              <a:t>https://www.scrumalliance.org/why-scrum</a:t>
            </a:r>
          </a:p>
          <a:p>
            <a:pPr>
              <a:spcBef>
                <a:spcPct val="0"/>
              </a:spcBef>
              <a:buSzPct val="25000"/>
            </a:pPr>
            <a:r>
              <a:rPr lang="en-US" altLang="en-US" sz="1800"/>
              <a:t>See more at: https://www.scrumalliance.org/why-scrum#sthash.vpaHfCmt.dpuf</a:t>
            </a:r>
          </a:p>
          <a:p>
            <a:pPr>
              <a:spcBef>
                <a:spcPct val="0"/>
              </a:spcBef>
              <a:buSzPct val="25000"/>
            </a:pPr>
            <a:r>
              <a:rPr lang="en-US" altLang="en-US" sz="1800"/>
              <a:t>Learn Scrum in 7 Minutes (https://www.youtube.com/watch?v=kYajjGi5-qM)</a:t>
            </a:r>
          </a:p>
          <a:p>
            <a:pPr>
              <a:spcBef>
                <a:spcPct val="0"/>
              </a:spcBef>
              <a:buSzPct val="25000"/>
            </a:pPr>
            <a:r>
              <a:rPr lang="en-US" altLang="en-US" sz="1800"/>
              <a:t>By TechExcel</a:t>
            </a:r>
          </a:p>
          <a:p>
            <a:pPr>
              <a:spcBef>
                <a:spcPct val="0"/>
              </a:spcBef>
            </a:pPr>
            <a:endParaRPr lang="en-US" altLang="en-US" sz="1800"/>
          </a:p>
          <a:p>
            <a:pPr>
              <a:spcBef>
                <a:spcPct val="0"/>
              </a:spcBef>
            </a:pPr>
            <a:endParaRPr lang="en-US" altLang="en-US" sz="1800"/>
          </a:p>
        </p:txBody>
      </p:sp>
      <p:sp>
        <p:nvSpPr>
          <p:cNvPr id="437" name="Shape 437"/>
          <p:cNvSpPr txBox="1"/>
          <p:nvPr/>
        </p:nvSpPr>
        <p:spPr>
          <a:xfrm>
            <a:off x="4058569" y="8918585"/>
            <a:ext cx="3105997" cy="469821"/>
          </a:xfrm>
          <a:prstGeom prst="rect">
            <a:avLst/>
          </a:prstGeom>
          <a:noFill/>
          <a:ln>
            <a:noFill/>
          </a:ln>
        </p:spPr>
        <p:txBody>
          <a:bodyPr lIns="93275" tIns="46625" rIns="93275" bIns="46625" anchor="b"/>
          <a:lstStyle/>
          <a:p>
            <a:pPr algn="r">
              <a:buClr>
                <a:srgbClr val="000000"/>
              </a:buClr>
              <a:buSzPct val="25000"/>
              <a:buFont typeface="Calibri"/>
              <a:buNone/>
              <a:defRPr/>
            </a:pPr>
            <a:fld id="{ABBDCC73-2D2E-4F8C-9E26-FD9D5BFF5FA9}" type="slidenum">
              <a:rPr lang="en-US" sz="1200" kern="0">
                <a:solidFill>
                  <a:srgbClr val="000000"/>
                </a:solidFill>
                <a:ea typeface="Calibri"/>
                <a:cs typeface="Calibri"/>
                <a:sym typeface="Calibri"/>
                <a:rtl val="0"/>
              </a:rPr>
              <a:pPr algn="r">
                <a:buClr>
                  <a:srgbClr val="000000"/>
                </a:buClr>
                <a:buSzPct val="25000"/>
                <a:buFont typeface="Calibri"/>
                <a:buNone/>
                <a:defRPr/>
              </a:pPr>
              <a:t>69</a:t>
            </a:fld>
            <a:endParaRPr lang="en-US" sz="1200" kern="0">
              <a:solidFill>
                <a:srgbClr val="000000"/>
              </a:solidFill>
              <a:ea typeface="Calibri"/>
              <a:cs typeface="Calibri"/>
              <a:sym typeface="Calibri"/>
              <a:rtl val="0"/>
            </a:endParaRPr>
          </a:p>
        </p:txBody>
      </p:sp>
    </p:spTree>
    <p:extLst>
      <p:ext uri="{BB962C8B-B14F-4D97-AF65-F5344CB8AC3E}">
        <p14:creationId xmlns:p14="http://schemas.microsoft.com/office/powerpoint/2010/main" val="3421481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a:ln>
            <a:headEnd/>
            <a:tailEnd/>
          </a:ln>
        </p:spPr>
      </p:sp>
      <p:sp>
        <p:nvSpPr>
          <p:cNvPr id="129027" name="Notes Placeholder 2"/>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compatLnSpc="1">
            <a:prstTxWarp prst="textNoShape">
              <a:avLst/>
            </a:prstTxWarp>
          </a:bodyPr>
          <a:lstStyle/>
          <a:p>
            <a:pPr eaLnBrk="1" hangingPunct="1">
              <a:spcBef>
                <a:spcPct val="0"/>
              </a:spcBef>
            </a:pPr>
            <a:r>
              <a:rPr lang="en-US" altLang="en-US"/>
              <a:t>Literacy/ Problem Solving</a:t>
            </a:r>
          </a:p>
        </p:txBody>
      </p:sp>
      <p:sp>
        <p:nvSpPr>
          <p:cNvPr id="129028" name="Slide Number Placeholder 3"/>
          <p:cNvSpPr>
            <a:spLocks noGrp="1"/>
          </p:cNvSpPr>
          <p:nvPr>
            <p:ph type="sldNum" sz="quarter" idx="12"/>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A13392E-5873-41AD-A309-B51DF990E40D}" type="slidenum">
              <a:rPr lang="en-US" altLang="en-US" smtClean="0">
                <a:solidFill>
                  <a:srgbClr val="000000"/>
                </a:solidFill>
                <a:latin typeface="Calibri" panose="020F0502020204030204" pitchFamily="34" charset="0"/>
              </a:rPr>
              <a:pPr>
                <a:spcBef>
                  <a:spcPct val="0"/>
                </a:spcBef>
              </a:pPr>
              <a:t>70</a:t>
            </a:fld>
            <a:endParaRPr lang="en-US" altLang="en-US">
              <a:solidFill>
                <a:srgbClr val="000000"/>
              </a:solidFill>
              <a:latin typeface="Calibri" panose="020F0502020204030204" pitchFamily="34" charset="0"/>
            </a:endParaRPr>
          </a:p>
        </p:txBody>
      </p:sp>
    </p:spTree>
    <p:extLst>
      <p:ext uri="{BB962C8B-B14F-4D97-AF65-F5344CB8AC3E}">
        <p14:creationId xmlns:p14="http://schemas.microsoft.com/office/powerpoint/2010/main" val="1317214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p:spPr>
        <p:txBody>
          <a:bodyPr/>
          <a:lstStyle/>
          <a:p>
            <a:r>
              <a:rPr lang="en-US" altLang="en-US">
                <a:latin typeface="Arial" panose="020B0604020202020204" pitchFamily="34" charset="0"/>
              </a:rPr>
              <a:t>Science/Engineering: ETS1B: Developing Possible Solutions.</a:t>
            </a:r>
          </a:p>
        </p:txBody>
      </p:sp>
      <p:sp>
        <p:nvSpPr>
          <p:cNvPr id="4710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B9DF9BE-18B3-4C37-9258-4558FC4A1BA3}" type="slidenum">
              <a:rPr lang="en-US" altLang="en-US" smtClean="0">
                <a:solidFill>
                  <a:prstClr val="black"/>
                </a:solidFill>
              </a:rPr>
              <a:pPr/>
              <a:t>36</a:t>
            </a:fld>
            <a:endParaRPr lang="en-US" altLang="en-US">
              <a:solidFill>
                <a:prstClr val="black"/>
              </a:solidFill>
            </a:endParaRPr>
          </a:p>
        </p:txBody>
      </p:sp>
    </p:spTree>
    <p:extLst>
      <p:ext uri="{BB962C8B-B14F-4D97-AF65-F5344CB8AC3E}">
        <p14:creationId xmlns:p14="http://schemas.microsoft.com/office/powerpoint/2010/main" val="3651005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p:spPr>
        <p:txBody>
          <a:bodyPr/>
          <a:lstStyle/>
          <a:p>
            <a:r>
              <a:rPr lang="en-US" altLang="en-US">
                <a:latin typeface="Arial" panose="020B0604020202020204" pitchFamily="34" charset="0"/>
              </a:rPr>
              <a:t>Science/Engineering: ETS1B: Developing Possible Solutions.</a:t>
            </a:r>
          </a:p>
          <a:p>
            <a:r>
              <a:rPr lang="en-US" altLang="en-US">
                <a:latin typeface="Arial" panose="020B0604020202020204" pitchFamily="34" charset="0"/>
              </a:rPr>
              <a:t>Technology: ISTE 1: Creativity and Innovation</a:t>
            </a:r>
          </a:p>
          <a:p>
            <a:endParaRPr lang="en-US" altLang="en-US">
              <a:latin typeface="Arial" panose="020B0604020202020204" pitchFamily="34" charset="0"/>
            </a:endParaRPr>
          </a:p>
        </p:txBody>
      </p:sp>
      <p:sp>
        <p:nvSpPr>
          <p:cNvPr id="4915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300F5EE-F1C8-48CF-8BD2-02F37F812CD1}" type="slidenum">
              <a:rPr lang="en-US" altLang="en-US" smtClean="0">
                <a:solidFill>
                  <a:prstClr val="black"/>
                </a:solidFill>
              </a:rPr>
              <a:pPr/>
              <a:t>37</a:t>
            </a:fld>
            <a:endParaRPr lang="en-US" altLang="en-US">
              <a:solidFill>
                <a:prstClr val="black"/>
              </a:solidFill>
            </a:endParaRPr>
          </a:p>
        </p:txBody>
      </p:sp>
    </p:spTree>
    <p:extLst>
      <p:ext uri="{BB962C8B-B14F-4D97-AF65-F5344CB8AC3E}">
        <p14:creationId xmlns:p14="http://schemas.microsoft.com/office/powerpoint/2010/main" val="37009619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p:spPr>
        <p:txBody>
          <a:bodyPr/>
          <a:lstStyle/>
          <a:p>
            <a:r>
              <a:rPr lang="en-US" altLang="en-US">
                <a:latin typeface="Arial" panose="020B0604020202020204" pitchFamily="34" charset="0"/>
              </a:rPr>
              <a:t>Science/Engineering: ETS1B: Developing Possible Solutions.</a:t>
            </a:r>
          </a:p>
          <a:p>
            <a:r>
              <a:rPr lang="en-US" altLang="en-US">
                <a:latin typeface="Arial" panose="020B0604020202020204" pitchFamily="34" charset="0"/>
              </a:rPr>
              <a:t>Technology: ISTE 3: Research and information fluency</a:t>
            </a:r>
          </a:p>
        </p:txBody>
      </p:sp>
      <p:sp>
        <p:nvSpPr>
          <p:cNvPr id="52228"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2B3DE6E-3726-4D62-AD3A-59E725228AE1}" type="slidenum">
              <a:rPr lang="en-US" altLang="en-US" smtClean="0">
                <a:solidFill>
                  <a:prstClr val="black"/>
                </a:solidFill>
              </a:rPr>
              <a:pPr/>
              <a:t>39</a:t>
            </a:fld>
            <a:endParaRPr lang="en-US" altLang="en-US">
              <a:solidFill>
                <a:prstClr val="black"/>
              </a:solidFill>
            </a:endParaRPr>
          </a:p>
        </p:txBody>
      </p:sp>
    </p:spTree>
    <p:extLst>
      <p:ext uri="{BB962C8B-B14F-4D97-AF65-F5344CB8AC3E}">
        <p14:creationId xmlns:p14="http://schemas.microsoft.com/office/powerpoint/2010/main" val="426246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p:spPr>
        <p:txBody>
          <a:bodyPr/>
          <a:lstStyle/>
          <a:p>
            <a:pPr defTabSz="927100" eaLnBrk="1" hangingPunct="1">
              <a:spcBef>
                <a:spcPct val="0"/>
              </a:spcBef>
            </a:pPr>
            <a:r>
              <a:rPr lang="en-US" altLang="en-US">
                <a:latin typeface="Arial" panose="020B0604020202020204" pitchFamily="34" charset="0"/>
              </a:rPr>
              <a:t>Science/Engineering: ETS1B: Developing Possible Solutions</a:t>
            </a:r>
          </a:p>
          <a:p>
            <a:pPr defTabSz="927100" eaLnBrk="1" hangingPunct="1">
              <a:spcBef>
                <a:spcPct val="0"/>
              </a:spcBef>
            </a:pPr>
            <a:r>
              <a:rPr lang="en-US" altLang="en-US">
                <a:latin typeface="Arial" panose="020B0604020202020204" pitchFamily="34" charset="0"/>
              </a:rPr>
              <a:t>Science/Engineering:  ETS1C: Optimizing the Design Solution</a:t>
            </a:r>
          </a:p>
          <a:p>
            <a:pPr defTabSz="927100" eaLnBrk="1" hangingPunct="1">
              <a:spcBef>
                <a:spcPct val="0"/>
              </a:spcBef>
            </a:pPr>
            <a:r>
              <a:rPr lang="en-US" altLang="en-US">
                <a:latin typeface="Arial" panose="020B0604020202020204" pitchFamily="34" charset="0"/>
              </a:rPr>
              <a:t>Technology: Critical thinking, problem solving and decision making</a:t>
            </a:r>
          </a:p>
        </p:txBody>
      </p:sp>
      <p:sp>
        <p:nvSpPr>
          <p:cNvPr id="5632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7A6DC65-07DF-4C95-8C78-26935B0873EF}" type="slidenum">
              <a:rPr lang="en-US" altLang="en-US" smtClean="0">
                <a:solidFill>
                  <a:prstClr val="black"/>
                </a:solidFill>
              </a:rPr>
              <a:pPr/>
              <a:t>40</a:t>
            </a:fld>
            <a:endParaRPr lang="en-US" altLang="en-US">
              <a:solidFill>
                <a:prstClr val="black"/>
              </a:solidFill>
            </a:endParaRPr>
          </a:p>
        </p:txBody>
      </p:sp>
    </p:spTree>
    <p:extLst>
      <p:ext uri="{BB962C8B-B14F-4D97-AF65-F5344CB8AC3E}">
        <p14:creationId xmlns:p14="http://schemas.microsoft.com/office/powerpoint/2010/main" val="2475986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p:spPr>
        <p:txBody>
          <a:bodyPr/>
          <a:lstStyle/>
          <a:p>
            <a:r>
              <a:rPr lang="en-US" altLang="en-US">
                <a:latin typeface="Arial" panose="020B0604020202020204" pitchFamily="34" charset="0"/>
              </a:rPr>
              <a:t>Science/Engineering: ETS1B/C.  Developing Possible Solutions/ Optimizing the Design Solution</a:t>
            </a:r>
          </a:p>
          <a:p>
            <a:pPr eaLnBrk="1" hangingPunct="1">
              <a:spcBef>
                <a:spcPct val="0"/>
              </a:spcBef>
            </a:pPr>
            <a:r>
              <a:rPr lang="en-US" altLang="en-US">
                <a:latin typeface="Arial" panose="020B0604020202020204" pitchFamily="34" charset="0"/>
              </a:rPr>
              <a:t>Technology: ISTE 6.  Technology operations and concepts.</a:t>
            </a:r>
          </a:p>
          <a:p>
            <a:endParaRPr lang="en-US" altLang="en-US">
              <a:latin typeface="Arial" panose="020B0604020202020204" pitchFamily="34" charset="0"/>
            </a:endParaRPr>
          </a:p>
        </p:txBody>
      </p:sp>
      <p:sp>
        <p:nvSpPr>
          <p:cNvPr id="5939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E1E1BEC-7B9B-48A9-9DEF-8B3E255C22B0}" type="slidenum">
              <a:rPr lang="en-US" altLang="en-US" smtClean="0">
                <a:solidFill>
                  <a:prstClr val="black"/>
                </a:solidFill>
              </a:rPr>
              <a:pPr/>
              <a:t>42</a:t>
            </a:fld>
            <a:endParaRPr lang="en-US" altLang="en-US">
              <a:solidFill>
                <a:prstClr val="black"/>
              </a:solidFill>
            </a:endParaRPr>
          </a:p>
        </p:txBody>
      </p:sp>
    </p:spTree>
    <p:extLst>
      <p:ext uri="{BB962C8B-B14F-4D97-AF65-F5344CB8AC3E}">
        <p14:creationId xmlns:p14="http://schemas.microsoft.com/office/powerpoint/2010/main" val="21843566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p:spPr>
        <p:txBody>
          <a:bodyPr/>
          <a:lstStyle/>
          <a:p>
            <a:r>
              <a:rPr lang="en-US" altLang="en-US">
                <a:latin typeface="Arial" panose="020B0604020202020204" pitchFamily="34" charset="0"/>
              </a:rPr>
              <a:t>Science/Engineering: ETS1B/C.  Developing Possible Solutions/ Optimizing the Design Solution</a:t>
            </a:r>
          </a:p>
          <a:p>
            <a:pPr eaLnBrk="1" hangingPunct="1">
              <a:spcBef>
                <a:spcPct val="0"/>
              </a:spcBef>
            </a:pPr>
            <a:r>
              <a:rPr lang="en-US" altLang="en-US">
                <a:latin typeface="Arial" panose="020B0604020202020204" pitchFamily="34" charset="0"/>
              </a:rPr>
              <a:t>Technology: ISTE 6.  Technology operations and concepts.</a:t>
            </a:r>
          </a:p>
          <a:p>
            <a:pPr eaLnBrk="1" hangingPunct="1">
              <a:spcBef>
                <a:spcPct val="0"/>
              </a:spcBef>
            </a:pPr>
            <a:r>
              <a:rPr lang="en-US" altLang="en-US">
                <a:latin typeface="Arial" panose="020B0604020202020204" pitchFamily="34" charset="0"/>
              </a:rPr>
              <a:t>Math: Number and quantity, algebra (Formulas in spreadsheet)</a:t>
            </a:r>
          </a:p>
          <a:p>
            <a:endParaRPr lang="en-US" altLang="en-US">
              <a:latin typeface="Arial" panose="020B0604020202020204" pitchFamily="34" charset="0"/>
            </a:endParaRPr>
          </a:p>
        </p:txBody>
      </p:sp>
      <p:sp>
        <p:nvSpPr>
          <p:cNvPr id="61444"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162CF0D-7B3F-4C52-8EF0-C936F5EC3629}" type="slidenum">
              <a:rPr lang="en-US" altLang="en-US" smtClean="0">
                <a:solidFill>
                  <a:prstClr val="black"/>
                </a:solidFill>
              </a:rPr>
              <a:pPr/>
              <a:t>43</a:t>
            </a:fld>
            <a:endParaRPr lang="en-US" altLang="en-US">
              <a:solidFill>
                <a:prstClr val="black"/>
              </a:solidFill>
            </a:endParaRPr>
          </a:p>
        </p:txBody>
      </p:sp>
    </p:spTree>
    <p:extLst>
      <p:ext uri="{BB962C8B-B14F-4D97-AF65-F5344CB8AC3E}">
        <p14:creationId xmlns:p14="http://schemas.microsoft.com/office/powerpoint/2010/main" val="3867216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p:spPr>
        <p:txBody>
          <a:bodyPr/>
          <a:lstStyle/>
          <a:p>
            <a:r>
              <a:rPr lang="en-US" altLang="en-US">
                <a:latin typeface="Arial" panose="020B0604020202020204" pitchFamily="34" charset="0"/>
              </a:rPr>
              <a:t>Science/Engineering: ETS1B/C.  Developing Possible Solutions/ Optimizing the Design Solution</a:t>
            </a:r>
          </a:p>
          <a:p>
            <a:pPr eaLnBrk="1" hangingPunct="1">
              <a:spcBef>
                <a:spcPct val="0"/>
              </a:spcBef>
            </a:pPr>
            <a:r>
              <a:rPr lang="en-US" altLang="en-US">
                <a:latin typeface="Arial" panose="020B0604020202020204" pitchFamily="34" charset="0"/>
              </a:rPr>
              <a:t>Technology: ISTE 4. Critical thinking, problem solving and decision making.</a:t>
            </a:r>
          </a:p>
        </p:txBody>
      </p:sp>
      <p:sp>
        <p:nvSpPr>
          <p:cNvPr id="64516" name="Slide Number Placeholder 3"/>
          <p:cNvSpPr>
            <a:spLocks noGrp="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CE7F757-417A-440D-B1CF-938AE52176DA}" type="slidenum">
              <a:rPr lang="en-US" altLang="en-US" smtClean="0">
                <a:solidFill>
                  <a:prstClr val="black"/>
                </a:solidFill>
              </a:rPr>
              <a:pPr/>
              <a:t>45</a:t>
            </a:fld>
            <a:endParaRPr lang="en-US" altLang="en-US">
              <a:solidFill>
                <a:prstClr val="black"/>
              </a:solidFill>
            </a:endParaRPr>
          </a:p>
        </p:txBody>
      </p:sp>
    </p:spTree>
    <p:extLst>
      <p:ext uri="{BB962C8B-B14F-4D97-AF65-F5344CB8AC3E}">
        <p14:creationId xmlns:p14="http://schemas.microsoft.com/office/powerpoint/2010/main" val="4183973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C688DE-7A4F-4C21-A661-FA480713CB15}"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4166714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688DE-7A4F-4C21-A661-FA480713CB15}"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77086651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A41EB00-B4F3-4618-B002-C0A944324250}" type="datetimeFigureOut">
              <a:rPr lang="en-US"/>
              <a:pPr>
                <a:defRPr/>
              </a:pPr>
              <a:t>9/3/2019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DB87EC2-BD61-483C-8825-4EE29B07E526}" type="slidenum">
              <a:rPr lang="en-US" altLang="en-US"/>
              <a:pPr>
                <a:defRPr/>
              </a:pPr>
              <a:t>‹#›</a:t>
            </a:fld>
            <a:endParaRPr lang="en-US" altLang="en-US"/>
          </a:p>
        </p:txBody>
      </p:sp>
    </p:spTree>
    <p:extLst>
      <p:ext uri="{BB962C8B-B14F-4D97-AF65-F5344CB8AC3E}">
        <p14:creationId xmlns:p14="http://schemas.microsoft.com/office/powerpoint/2010/main" val="16244597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1D8BEEC-CAA9-4856-B928-33DECCCC971C}"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9EB88E6-110B-4DD0-BFA0-CE73FE05407E}" type="slidenum">
              <a:rPr lang="en-US" altLang="en-US"/>
              <a:pPr>
                <a:defRPr/>
              </a:pPr>
              <a:t>‹#›</a:t>
            </a:fld>
            <a:endParaRPr lang="en-US" altLang="en-US"/>
          </a:p>
        </p:txBody>
      </p:sp>
    </p:spTree>
    <p:extLst>
      <p:ext uri="{BB962C8B-B14F-4D97-AF65-F5344CB8AC3E}">
        <p14:creationId xmlns:p14="http://schemas.microsoft.com/office/powerpoint/2010/main" val="10521825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AAFE4A5D-59C3-4FC8-8452-050179FC7449}"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D0778F-385A-44CC-9D90-292D77A15CC7}" type="slidenum">
              <a:rPr lang="en-US" altLang="en-US"/>
              <a:pPr>
                <a:defRPr/>
              </a:pPr>
              <a:t>‹#›</a:t>
            </a:fld>
            <a:endParaRPr lang="en-US" altLang="en-US"/>
          </a:p>
        </p:txBody>
      </p:sp>
    </p:spTree>
    <p:extLst>
      <p:ext uri="{BB962C8B-B14F-4D97-AF65-F5344CB8AC3E}">
        <p14:creationId xmlns:p14="http://schemas.microsoft.com/office/powerpoint/2010/main" val="145506519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56F0749-F708-4DEF-A08F-4C0899ECA319}"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A43DB-9696-4D6B-A1FD-132F9F7B8332}" type="slidenum">
              <a:rPr lang="en-US" altLang="en-US"/>
              <a:pPr>
                <a:defRPr/>
              </a:pPr>
              <a:t>‹#›</a:t>
            </a:fld>
            <a:endParaRPr lang="en-US" altLang="en-US"/>
          </a:p>
        </p:txBody>
      </p:sp>
    </p:spTree>
    <p:extLst>
      <p:ext uri="{BB962C8B-B14F-4D97-AF65-F5344CB8AC3E}">
        <p14:creationId xmlns:p14="http://schemas.microsoft.com/office/powerpoint/2010/main" val="354669267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AC43CE7-C7C8-4CEB-86AC-E247B4712F3A}"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847DA6-1E69-4292-8C29-7771F9CDD118}" type="slidenum">
              <a:rPr lang="en-US" altLang="en-US"/>
              <a:pPr>
                <a:defRPr/>
              </a:pPr>
              <a:t>‹#›</a:t>
            </a:fld>
            <a:endParaRPr lang="en-US" altLang="en-US"/>
          </a:p>
        </p:txBody>
      </p:sp>
    </p:spTree>
    <p:extLst>
      <p:ext uri="{BB962C8B-B14F-4D97-AF65-F5344CB8AC3E}">
        <p14:creationId xmlns:p14="http://schemas.microsoft.com/office/powerpoint/2010/main" val="31090168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BFB10AE5-503D-46E7-A34C-B2561129BA02}"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8CBC058-4253-46E2-9F69-5D54EDC47E1B}" type="slidenum">
              <a:rPr lang="en-US" altLang="en-US"/>
              <a:pPr>
                <a:defRPr/>
              </a:pPr>
              <a:t>‹#›</a:t>
            </a:fld>
            <a:endParaRPr lang="en-US" altLang="en-US"/>
          </a:p>
        </p:txBody>
      </p:sp>
    </p:spTree>
    <p:extLst>
      <p:ext uri="{BB962C8B-B14F-4D97-AF65-F5344CB8AC3E}">
        <p14:creationId xmlns:p14="http://schemas.microsoft.com/office/powerpoint/2010/main" val="93654742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CD249DF-4E19-4BDF-A4C9-15B9E8B0370E}"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B0596EE-6A32-47E6-9FA7-51D35D883252}" type="slidenum">
              <a:rPr lang="en-US" altLang="en-US"/>
              <a:pPr>
                <a:defRPr/>
              </a:pPr>
              <a:t>‹#›</a:t>
            </a:fld>
            <a:endParaRPr lang="en-US" altLang="en-US"/>
          </a:p>
        </p:txBody>
      </p:sp>
    </p:spTree>
    <p:extLst>
      <p:ext uri="{BB962C8B-B14F-4D97-AF65-F5344CB8AC3E}">
        <p14:creationId xmlns:p14="http://schemas.microsoft.com/office/powerpoint/2010/main" val="163984816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EC3878A-5EBB-4DFA-8438-8B840656E70C}"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E72E07-3CA5-4310-88B6-06F81595A4D6}" type="slidenum">
              <a:rPr lang="en-US" altLang="en-US"/>
              <a:pPr>
                <a:defRPr/>
              </a:pPr>
              <a:t>‹#›</a:t>
            </a:fld>
            <a:endParaRPr lang="en-US" altLang="en-US"/>
          </a:p>
        </p:txBody>
      </p:sp>
    </p:spTree>
    <p:extLst>
      <p:ext uri="{BB962C8B-B14F-4D97-AF65-F5344CB8AC3E}">
        <p14:creationId xmlns:p14="http://schemas.microsoft.com/office/powerpoint/2010/main" val="346448961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E6D5CDA6-9D40-4E9A-8AB9-FE694A758710}"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0EBA86-9BDD-40EE-96C6-5CBCC26F6EA4}" type="slidenum">
              <a:rPr lang="en-US" altLang="en-US"/>
              <a:pPr>
                <a:defRPr/>
              </a:pPr>
              <a:t>‹#›</a:t>
            </a:fld>
            <a:endParaRPr lang="en-US" altLang="en-US"/>
          </a:p>
        </p:txBody>
      </p:sp>
    </p:spTree>
    <p:extLst>
      <p:ext uri="{BB962C8B-B14F-4D97-AF65-F5344CB8AC3E}">
        <p14:creationId xmlns:p14="http://schemas.microsoft.com/office/powerpoint/2010/main" val="35140379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75045DE-4919-447D-A674-25366D35E850}" type="datetimeFigureOut">
              <a:rPr lang="en-US"/>
              <a:pPr>
                <a:defRPr/>
              </a:pPr>
              <a:t>9/3/2019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55704E3-3F54-4736-BC7C-5F5EA2082081}" type="slidenum">
              <a:rPr lang="en-US" altLang="en-US"/>
              <a:pPr>
                <a:defRPr/>
              </a:pPr>
              <a:t>‹#›</a:t>
            </a:fld>
            <a:endParaRPr lang="en-US" altLang="en-US"/>
          </a:p>
        </p:txBody>
      </p:sp>
    </p:spTree>
    <p:extLst>
      <p:ext uri="{BB962C8B-B14F-4D97-AF65-F5344CB8AC3E}">
        <p14:creationId xmlns:p14="http://schemas.microsoft.com/office/powerpoint/2010/main" val="1694820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688DE-7A4F-4C21-A661-FA480713CB15}"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201894889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0AA9D3C-4348-4AB1-B4B1-F69C7021EF93}" type="datetimeFigureOut">
              <a:rPr lang="en-US"/>
              <a:pPr>
                <a:defRPr/>
              </a:pPr>
              <a:t>9/3/2019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0ADDF702-D73D-41CB-8855-E01BE230B289}" type="slidenum">
              <a:rPr lang="en-US" altLang="en-US"/>
              <a:pPr>
                <a:defRPr/>
              </a:pPr>
              <a:t>‹#›</a:t>
            </a:fld>
            <a:endParaRPr lang="en-US" altLang="en-US"/>
          </a:p>
        </p:txBody>
      </p:sp>
    </p:spTree>
    <p:extLst>
      <p:ext uri="{BB962C8B-B14F-4D97-AF65-F5344CB8AC3E}">
        <p14:creationId xmlns:p14="http://schemas.microsoft.com/office/powerpoint/2010/main" val="287163645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6CB00B6-0C24-4B5A-872C-2B3701E1CAF7}" type="datetimeFigureOut">
              <a:rPr lang="en-US"/>
              <a:pPr>
                <a:defRPr/>
              </a:pPr>
              <a:t>9/3/2019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D2F2C40-548D-41E1-B40B-2D5B560CC9BD}" type="slidenum">
              <a:rPr lang="en-US" altLang="en-US"/>
              <a:pPr>
                <a:defRPr/>
              </a:pPr>
              <a:t>‹#›</a:t>
            </a:fld>
            <a:endParaRPr lang="en-US" altLang="en-US"/>
          </a:p>
        </p:txBody>
      </p:sp>
    </p:spTree>
    <p:extLst>
      <p:ext uri="{BB962C8B-B14F-4D97-AF65-F5344CB8AC3E}">
        <p14:creationId xmlns:p14="http://schemas.microsoft.com/office/powerpoint/2010/main" val="198358536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FFB9C30-BA30-4724-BCCA-E0F80F2C1670}"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2D0852-22B6-4BD4-B512-04B15556558A}" type="slidenum">
              <a:rPr lang="en-US" altLang="en-US"/>
              <a:pPr>
                <a:defRPr/>
              </a:pPr>
              <a:t>‹#›</a:t>
            </a:fld>
            <a:endParaRPr lang="en-US" altLang="en-US"/>
          </a:p>
        </p:txBody>
      </p:sp>
    </p:spTree>
    <p:extLst>
      <p:ext uri="{BB962C8B-B14F-4D97-AF65-F5344CB8AC3E}">
        <p14:creationId xmlns:p14="http://schemas.microsoft.com/office/powerpoint/2010/main" val="420706746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0241AEF8-0EB9-4F79-BF48-0DC6EB9EE061}"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FE7A4B2-2E8D-4CB1-A80D-3CEB0AD47958}" type="slidenum">
              <a:rPr lang="en-US" altLang="en-US"/>
              <a:pPr>
                <a:defRPr/>
              </a:pPr>
              <a:t>‹#›</a:t>
            </a:fld>
            <a:endParaRPr lang="en-US" altLang="en-US"/>
          </a:p>
        </p:txBody>
      </p:sp>
    </p:spTree>
    <p:extLst>
      <p:ext uri="{BB962C8B-B14F-4D97-AF65-F5344CB8AC3E}">
        <p14:creationId xmlns:p14="http://schemas.microsoft.com/office/powerpoint/2010/main" val="201272232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3BFE7D7-6BED-4F52-8AEF-E3ABD0779C7C}"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C1CA25-DFDD-4AC0-81B3-0C89F4AD5B6D}" type="slidenum">
              <a:rPr lang="en-US" altLang="en-US"/>
              <a:pPr>
                <a:defRPr/>
              </a:pPr>
              <a:t>‹#›</a:t>
            </a:fld>
            <a:endParaRPr lang="en-US" altLang="en-US"/>
          </a:p>
        </p:txBody>
      </p:sp>
    </p:spTree>
    <p:extLst>
      <p:ext uri="{BB962C8B-B14F-4D97-AF65-F5344CB8AC3E}">
        <p14:creationId xmlns:p14="http://schemas.microsoft.com/office/powerpoint/2010/main" val="178947213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9B9AE3-6499-49EC-900C-B881D5EDD466}"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589261-AE51-417D-854B-C47D70A86931}" type="slidenum">
              <a:rPr lang="en-US" altLang="en-US"/>
              <a:pPr>
                <a:defRPr/>
              </a:pPr>
              <a:t>‹#›</a:t>
            </a:fld>
            <a:endParaRPr lang="en-US" altLang="en-US"/>
          </a:p>
        </p:txBody>
      </p:sp>
    </p:spTree>
    <p:extLst>
      <p:ext uri="{BB962C8B-B14F-4D97-AF65-F5344CB8AC3E}">
        <p14:creationId xmlns:p14="http://schemas.microsoft.com/office/powerpoint/2010/main" val="355334545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noChangeArrowheads="1"/>
          </p:cNvSpPr>
          <p:nvPr>
            <p:ph type="dt" sz="half" idx="10"/>
          </p:nvPr>
        </p:nvSpPr>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p:txBody>
          <a:bodyPr/>
          <a:lstStyle>
            <a:lvl1pPr>
              <a:defRPr/>
            </a:lvl1pPr>
          </a:lstStyle>
          <a:p>
            <a:pPr>
              <a:defRPr/>
            </a:pPr>
            <a:fld id="{0D506B55-50D9-416D-AB70-C362FB34E855}" type="slidenum">
              <a:rPr lang="en-US" altLang="en-US"/>
              <a:pPr>
                <a:defRPr/>
              </a:pPr>
              <a:t>‹#›</a:t>
            </a:fld>
            <a:endParaRPr lang="en-US" altLang="en-US"/>
          </a:p>
        </p:txBody>
      </p:sp>
    </p:spTree>
    <p:extLst>
      <p:ext uri="{BB962C8B-B14F-4D97-AF65-F5344CB8AC3E}">
        <p14:creationId xmlns:p14="http://schemas.microsoft.com/office/powerpoint/2010/main" val="753286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3D97E9B-D996-49EC-B555-785DD64C948E}" type="slidenum">
              <a:rPr lang="en-US" altLang="en-US">
                <a:solidFill>
                  <a:prstClr val="black">
                    <a:tint val="75000"/>
                  </a:prstClr>
                </a:solidFill>
              </a:rPr>
              <a:pPr>
                <a:defRPr/>
              </a:pPr>
              <a:t>‹#›</a:t>
            </a:fld>
            <a:endParaRPr lang="en-US" altLang="en-US">
              <a:solidFill>
                <a:prstClr val="black">
                  <a:tint val="75000"/>
                </a:prstClr>
              </a:solidFill>
            </a:endParaRPr>
          </a:p>
        </p:txBody>
      </p:sp>
    </p:spTree>
    <p:extLst>
      <p:ext uri="{BB962C8B-B14F-4D97-AF65-F5344CB8AC3E}">
        <p14:creationId xmlns:p14="http://schemas.microsoft.com/office/powerpoint/2010/main" val="30114009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914400" y="1869142"/>
            <a:ext cx="10361083" cy="425702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23"/>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24"/>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25"/>
          <p:cNvSpPr txBox="1">
            <a:spLocks noGrp="1"/>
          </p:cNvSpPr>
          <p:nvPr>
            <p:ph type="sldNum" idx="12"/>
          </p:nvPr>
        </p:nvSpPr>
        <p:spPr/>
        <p:txBody>
          <a:bodyPr>
            <a:noAutofit/>
          </a:bodyPr>
          <a:lstStyle>
            <a:lvl1pPr>
              <a:defRPr/>
            </a:lvl1pPr>
          </a:lstStyle>
          <a:p>
            <a:pPr>
              <a:defRPr/>
            </a:pPr>
            <a:fld id="{D2D64A33-83DB-4D15-A702-68EFB95C69C6}" type="slidenum">
              <a:rPr lang="en-US"/>
              <a:pPr>
                <a:defRPr/>
              </a:pPr>
              <a:t>‹#›</a:t>
            </a:fld>
            <a:endParaRPr lang="en-US"/>
          </a:p>
        </p:txBody>
      </p:sp>
    </p:spTree>
    <p:extLst>
      <p:ext uri="{BB962C8B-B14F-4D97-AF65-F5344CB8AC3E}">
        <p14:creationId xmlns:p14="http://schemas.microsoft.com/office/powerpoint/2010/main" val="3463205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914400" y="4267200"/>
            <a:ext cx="10363200" cy="977152"/>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 name="Shape 28"/>
          <p:cNvSpPr txBox="1">
            <a:spLocks noGrp="1"/>
          </p:cNvSpPr>
          <p:nvPr>
            <p:ph type="subTitle" idx="1"/>
          </p:nvPr>
        </p:nvSpPr>
        <p:spPr>
          <a:xfrm>
            <a:off x="914399" y="5257801"/>
            <a:ext cx="10361083" cy="874057"/>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32" name="Shape 32"/>
          <p:cNvSpPr>
            <a:spLocks noGrp="1"/>
          </p:cNvSpPr>
          <p:nvPr>
            <p:ph type="pic" idx="2"/>
          </p:nvPr>
        </p:nvSpPr>
        <p:spPr>
          <a:xfrm rot="-60000">
            <a:off x="2741595" y="424650"/>
            <a:ext cx="6708812" cy="3375799"/>
          </a:xfrm>
          <a:prstGeom prst="rect">
            <a:avLst/>
          </a:prstGeom>
          <a:solidFill>
            <a:srgbClr val="3F3F3F"/>
          </a:solidFill>
          <a:ln w="88900" cap="flat" cmpd="sng">
            <a:solidFill>
              <a:schemeClr val="lt1"/>
            </a:solidFill>
            <a:prstDash val="solid"/>
            <a:miter/>
            <a:headEnd type="none" w="med" len="med"/>
            <a:tailEnd type="none" w="med" len="med"/>
          </a:ln>
        </p:spPr>
      </p:sp>
      <p:sp>
        <p:nvSpPr>
          <p:cNvPr id="5" name="Shape 29"/>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0"/>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31"/>
          <p:cNvSpPr txBox="1">
            <a:spLocks noGrp="1"/>
          </p:cNvSpPr>
          <p:nvPr>
            <p:ph type="sldNum" idx="12"/>
          </p:nvPr>
        </p:nvSpPr>
        <p:spPr/>
        <p:txBody>
          <a:bodyPr>
            <a:noAutofit/>
          </a:bodyPr>
          <a:lstStyle>
            <a:lvl1pPr>
              <a:defRPr/>
            </a:lvl1pPr>
          </a:lstStyle>
          <a:p>
            <a:pPr>
              <a:defRPr/>
            </a:pPr>
            <a:fld id="{C25E004C-7466-4D13-B6A3-080FEA1429AF}" type="slidenum">
              <a:rPr lang="en-US"/>
              <a:pPr>
                <a:defRPr/>
              </a:pPr>
              <a:t>‹#›</a:t>
            </a:fld>
            <a:endParaRPr lang="en-US"/>
          </a:p>
        </p:txBody>
      </p:sp>
    </p:spTree>
    <p:extLst>
      <p:ext uri="{BB962C8B-B14F-4D97-AF65-F5344CB8AC3E}">
        <p14:creationId xmlns:p14="http://schemas.microsoft.com/office/powerpoint/2010/main" val="18670083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14400" y="990600"/>
            <a:ext cx="10361083" cy="1743075"/>
          </a:xfrm>
          <a:prstGeom prst="rect">
            <a:avLst/>
          </a:prstGeom>
          <a:noFill/>
          <a:ln>
            <a:noFill/>
          </a:ln>
        </p:spPr>
        <p:txBody>
          <a:bodyPr anchor="b"/>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914400" y="2756648"/>
            <a:ext cx="10361083" cy="1281953"/>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Clr>
                <a:schemeClr val="lt1"/>
              </a:buClr>
              <a:buFont typeface="Lustria"/>
              <a:buNone/>
              <a:defRPr/>
            </a:lvl2pPr>
            <a:lvl3pPr marL="914400" indent="0" rtl="0">
              <a:spcBef>
                <a:spcPts val="0"/>
              </a:spcBef>
              <a:buClr>
                <a:schemeClr val="lt1"/>
              </a:buClr>
              <a:buFont typeface="Lustria"/>
              <a:buNone/>
              <a:defRPr/>
            </a:lvl3pPr>
            <a:lvl4pPr marL="1371600" indent="0" rtl="0">
              <a:spcBef>
                <a:spcPts val="0"/>
              </a:spcBef>
              <a:buClr>
                <a:schemeClr val="lt1"/>
              </a:buClr>
              <a:buFont typeface="Lustria"/>
              <a:buNone/>
              <a:defRPr/>
            </a:lvl4pPr>
            <a:lvl5pPr marL="1828800" indent="0" rtl="0">
              <a:spcBef>
                <a:spcPts val="0"/>
              </a:spcBef>
              <a:buClr>
                <a:schemeClr val="lt1"/>
              </a:buClr>
              <a:buFont typeface="Lustria"/>
              <a:buNone/>
              <a:defRPr/>
            </a:lvl5pPr>
            <a:lvl6pPr marL="2286000" indent="0" rtl="0">
              <a:spcBef>
                <a:spcPts val="0"/>
              </a:spcBef>
              <a:buClr>
                <a:schemeClr val="lt1"/>
              </a:buClr>
              <a:buFont typeface="Lustria"/>
              <a:buNone/>
              <a:defRPr/>
            </a:lvl6pPr>
            <a:lvl7pPr marL="2743200" indent="0" rtl="0">
              <a:spcBef>
                <a:spcPts val="0"/>
              </a:spcBef>
              <a:buClr>
                <a:schemeClr val="lt1"/>
              </a:buClr>
              <a:buFont typeface="Lustria"/>
              <a:buNone/>
              <a:defRPr/>
            </a:lvl7pPr>
            <a:lvl8pPr marL="3200400" indent="0" rtl="0">
              <a:spcBef>
                <a:spcPts val="0"/>
              </a:spcBef>
              <a:buClr>
                <a:schemeClr val="lt1"/>
              </a:buClr>
              <a:buFont typeface="Lustria"/>
              <a:buNone/>
              <a:defRPr/>
            </a:lvl8pPr>
            <a:lvl9pPr marL="3657600" indent="0" rtl="0">
              <a:spcBef>
                <a:spcPts val="0"/>
              </a:spcBef>
              <a:buClr>
                <a:schemeClr val="lt1"/>
              </a:buClr>
              <a:buFont typeface="Lustria"/>
              <a:buNone/>
              <a:defRPr/>
            </a:lvl9pPr>
          </a:lstStyle>
          <a:p>
            <a:endParaRPr/>
          </a:p>
        </p:txBody>
      </p:sp>
      <p:sp>
        <p:nvSpPr>
          <p:cNvPr id="4" name="Shape 36"/>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37"/>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8"/>
          <p:cNvSpPr txBox="1">
            <a:spLocks noGrp="1"/>
          </p:cNvSpPr>
          <p:nvPr>
            <p:ph type="sldNum" idx="12"/>
          </p:nvPr>
        </p:nvSpPr>
        <p:spPr/>
        <p:txBody>
          <a:bodyPr>
            <a:noAutofit/>
          </a:bodyPr>
          <a:lstStyle>
            <a:lvl1pPr>
              <a:defRPr/>
            </a:lvl1pPr>
          </a:lstStyle>
          <a:p>
            <a:pPr>
              <a:defRPr/>
            </a:pPr>
            <a:fld id="{D033D926-FB96-4442-877B-9E4FA6BA6568}" type="slidenum">
              <a:rPr lang="en-US"/>
              <a:pPr>
                <a:defRPr/>
              </a:pPr>
              <a:t>‹#›</a:t>
            </a:fld>
            <a:endParaRPr lang="en-US"/>
          </a:p>
        </p:txBody>
      </p:sp>
    </p:spTree>
    <p:extLst>
      <p:ext uri="{BB962C8B-B14F-4D97-AF65-F5344CB8AC3E}">
        <p14:creationId xmlns:p14="http://schemas.microsoft.com/office/powerpoint/2010/main" val="3722061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914401"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42" name="Shape 42"/>
          <p:cNvSpPr txBox="1">
            <a:spLocks noGrp="1"/>
          </p:cNvSpPr>
          <p:nvPr>
            <p:ph type="body" idx="2"/>
          </p:nvPr>
        </p:nvSpPr>
        <p:spPr>
          <a:xfrm>
            <a:off x="6459643"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 name="Shape 43"/>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44"/>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45"/>
          <p:cNvSpPr txBox="1">
            <a:spLocks noGrp="1"/>
          </p:cNvSpPr>
          <p:nvPr>
            <p:ph type="sldNum" idx="12"/>
          </p:nvPr>
        </p:nvSpPr>
        <p:spPr/>
        <p:txBody>
          <a:bodyPr>
            <a:noAutofit/>
          </a:bodyPr>
          <a:lstStyle>
            <a:lvl1pPr>
              <a:defRPr/>
            </a:lvl1pPr>
          </a:lstStyle>
          <a:p>
            <a:pPr>
              <a:defRPr/>
            </a:pPr>
            <a:fld id="{16A54B15-42D4-45C6-BC6F-6439F415A675}" type="slidenum">
              <a:rPr lang="en-US"/>
              <a:pPr>
                <a:defRPr/>
              </a:pPr>
              <a:t>‹#›</a:t>
            </a:fld>
            <a:endParaRPr lang="en-US"/>
          </a:p>
        </p:txBody>
      </p:sp>
    </p:spTree>
    <p:extLst>
      <p:ext uri="{BB962C8B-B14F-4D97-AF65-F5344CB8AC3E}">
        <p14:creationId xmlns:p14="http://schemas.microsoft.com/office/powerpoint/2010/main" val="38545616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cxnSp>
        <p:nvCxnSpPr>
          <p:cNvPr id="7" name="Shape 55"/>
          <p:cNvCxnSpPr>
            <a:cxnSpLocks noChangeShapeType="1"/>
          </p:cNvCxnSpPr>
          <p:nvPr/>
        </p:nvCxnSpPr>
        <p:spPr bwMode="auto">
          <a:xfrm>
            <a:off x="1047751"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cxnSp>
        <p:nvCxnSpPr>
          <p:cNvPr id="8" name="Shape 56"/>
          <p:cNvCxnSpPr>
            <a:cxnSpLocks noChangeShapeType="1"/>
          </p:cNvCxnSpPr>
          <p:nvPr/>
        </p:nvCxnSpPr>
        <p:spPr bwMode="auto">
          <a:xfrm>
            <a:off x="6582833"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sp>
        <p:nvSpPr>
          <p:cNvPr id="47" name="Shape 47"/>
          <p:cNvSpPr txBox="1">
            <a:spLocks noGrp="1"/>
          </p:cNvSpPr>
          <p:nvPr>
            <p:ph type="title"/>
          </p:nvPr>
        </p:nvSpPr>
        <p:spPr>
          <a:xfrm>
            <a:off x="914400" y="121022"/>
            <a:ext cx="10361083" cy="142987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914401"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49" name="Shape 49"/>
          <p:cNvSpPr txBox="1">
            <a:spLocks noGrp="1"/>
          </p:cNvSpPr>
          <p:nvPr>
            <p:ph type="body" idx="2"/>
          </p:nvPr>
        </p:nvSpPr>
        <p:spPr>
          <a:xfrm>
            <a:off x="914401"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0" name="Shape 50"/>
          <p:cNvSpPr txBox="1">
            <a:spLocks noGrp="1"/>
          </p:cNvSpPr>
          <p:nvPr>
            <p:ph type="body" idx="3"/>
          </p:nvPr>
        </p:nvSpPr>
        <p:spPr>
          <a:xfrm>
            <a:off x="6460702"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1" name="Shape 51"/>
          <p:cNvSpPr txBox="1">
            <a:spLocks noGrp="1"/>
          </p:cNvSpPr>
          <p:nvPr>
            <p:ph type="body" idx="4"/>
          </p:nvPr>
        </p:nvSpPr>
        <p:spPr>
          <a:xfrm>
            <a:off x="6460702"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9" name="Shape 52"/>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0" name="Shape 53"/>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54"/>
          <p:cNvSpPr txBox="1">
            <a:spLocks noGrp="1"/>
          </p:cNvSpPr>
          <p:nvPr>
            <p:ph type="sldNum" idx="12"/>
          </p:nvPr>
        </p:nvSpPr>
        <p:spPr/>
        <p:txBody>
          <a:bodyPr>
            <a:noAutofit/>
          </a:bodyPr>
          <a:lstStyle>
            <a:lvl1pPr>
              <a:defRPr/>
            </a:lvl1pPr>
          </a:lstStyle>
          <a:p>
            <a:pPr>
              <a:defRPr/>
            </a:pPr>
            <a:fld id="{7500B977-0ECA-4867-A971-F510A59D2DB2}" type="slidenum">
              <a:rPr lang="en-US"/>
              <a:pPr>
                <a:defRPr/>
              </a:pPr>
              <a:t>‹#›</a:t>
            </a:fld>
            <a:endParaRPr lang="en-US"/>
          </a:p>
        </p:txBody>
      </p:sp>
    </p:spTree>
    <p:extLst>
      <p:ext uri="{BB962C8B-B14F-4D97-AF65-F5344CB8AC3E}">
        <p14:creationId xmlns:p14="http://schemas.microsoft.com/office/powerpoint/2010/main" val="33665359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59"/>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0"/>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61"/>
          <p:cNvSpPr txBox="1">
            <a:spLocks noGrp="1"/>
          </p:cNvSpPr>
          <p:nvPr>
            <p:ph type="sldNum" idx="12"/>
          </p:nvPr>
        </p:nvSpPr>
        <p:spPr/>
        <p:txBody>
          <a:bodyPr>
            <a:noAutofit/>
          </a:bodyPr>
          <a:lstStyle>
            <a:lvl1pPr>
              <a:defRPr/>
            </a:lvl1pPr>
          </a:lstStyle>
          <a:p>
            <a:pPr>
              <a:defRPr/>
            </a:pPr>
            <a:fld id="{0EE133AF-47D4-48E9-91B2-173E0C958EA4}" type="slidenum">
              <a:rPr lang="en-US"/>
              <a:pPr>
                <a:defRPr/>
              </a:pPr>
              <a:t>‹#›</a:t>
            </a:fld>
            <a:endParaRPr lang="en-US"/>
          </a:p>
        </p:txBody>
      </p:sp>
    </p:spTree>
    <p:extLst>
      <p:ext uri="{BB962C8B-B14F-4D97-AF65-F5344CB8AC3E}">
        <p14:creationId xmlns:p14="http://schemas.microsoft.com/office/powerpoint/2010/main" val="18037385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2" name="Shape 63"/>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3" name="Shape 64"/>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5"/>
          <p:cNvSpPr txBox="1">
            <a:spLocks noGrp="1"/>
          </p:cNvSpPr>
          <p:nvPr>
            <p:ph type="sldNum" idx="12"/>
          </p:nvPr>
        </p:nvSpPr>
        <p:spPr/>
        <p:txBody>
          <a:bodyPr>
            <a:noAutofit/>
          </a:bodyPr>
          <a:lstStyle>
            <a:lvl1pPr>
              <a:defRPr/>
            </a:lvl1pPr>
          </a:lstStyle>
          <a:p>
            <a:pPr>
              <a:defRPr/>
            </a:pPr>
            <a:fld id="{4D94C0D5-A65E-4718-AAA8-66BA7831EA50}" type="slidenum">
              <a:rPr lang="en-US"/>
              <a:pPr>
                <a:defRPr/>
              </a:pPr>
              <a:t>‹#›</a:t>
            </a:fld>
            <a:endParaRPr lang="en-US"/>
          </a:p>
        </p:txBody>
      </p:sp>
    </p:spTree>
    <p:extLst>
      <p:ext uri="{BB962C8B-B14F-4D97-AF65-F5344CB8AC3E}">
        <p14:creationId xmlns:p14="http://schemas.microsoft.com/office/powerpoint/2010/main" val="150449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688DE-7A4F-4C21-A661-FA480713CB15}"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497527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78539" y="971551"/>
            <a:ext cx="4876800"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6400800" y="457200"/>
            <a:ext cx="4876800" cy="56689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69" name="Shape 69"/>
          <p:cNvSpPr txBox="1">
            <a:spLocks noGrp="1"/>
          </p:cNvSpPr>
          <p:nvPr>
            <p:ph type="body" idx="2"/>
          </p:nvPr>
        </p:nvSpPr>
        <p:spPr>
          <a:xfrm>
            <a:off x="878539" y="2133600"/>
            <a:ext cx="4876800" cy="3581399"/>
          </a:xfrm>
          <a:prstGeom prst="rect">
            <a:avLst/>
          </a:prstGeom>
          <a:noFill/>
          <a:ln>
            <a:noFill/>
          </a:ln>
        </p:spPr>
        <p:txBody>
          <a:bodyPr/>
          <a:lstStyle>
            <a:lvl1pPr marL="0" indent="0" rtl="0">
              <a:spcBef>
                <a:spcPts val="10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0"/>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1"/>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2"/>
          <p:cNvSpPr txBox="1">
            <a:spLocks noGrp="1"/>
          </p:cNvSpPr>
          <p:nvPr>
            <p:ph type="sldNum" idx="12"/>
          </p:nvPr>
        </p:nvSpPr>
        <p:spPr/>
        <p:txBody>
          <a:bodyPr>
            <a:noAutofit/>
          </a:bodyPr>
          <a:lstStyle>
            <a:lvl1pPr>
              <a:defRPr/>
            </a:lvl1pPr>
          </a:lstStyle>
          <a:p>
            <a:pPr>
              <a:defRPr/>
            </a:pPr>
            <a:fld id="{B4ABFA78-6FD2-4E7B-B24D-CA4D8DE0D0DA}" type="slidenum">
              <a:rPr lang="en-US"/>
              <a:pPr>
                <a:defRPr/>
              </a:pPr>
              <a:t>‹#›</a:t>
            </a:fld>
            <a:endParaRPr lang="en-US"/>
          </a:p>
        </p:txBody>
      </p:sp>
    </p:spTree>
    <p:extLst>
      <p:ext uri="{BB962C8B-B14F-4D97-AF65-F5344CB8AC3E}">
        <p14:creationId xmlns:p14="http://schemas.microsoft.com/office/powerpoint/2010/main" val="29083385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406776" y="969264"/>
            <a:ext cx="4876800" cy="116128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a:spLocks noGrp="1"/>
          </p:cNvSpPr>
          <p:nvPr>
            <p:ph type="pic" idx="2"/>
          </p:nvPr>
        </p:nvSpPr>
        <p:spPr>
          <a:xfrm>
            <a:off x="884516" y="510987"/>
            <a:ext cx="4876800" cy="5553636"/>
          </a:xfrm>
          <a:prstGeom prst="rect">
            <a:avLst/>
          </a:prstGeom>
          <a:solidFill>
            <a:srgbClr val="3F3F3F"/>
          </a:solidFill>
          <a:ln w="88900" cap="flat" cmpd="sng">
            <a:solidFill>
              <a:schemeClr val="lt1"/>
            </a:solidFill>
            <a:prstDash val="solid"/>
            <a:miter/>
            <a:headEnd type="none" w="med" len="med"/>
            <a:tailEnd type="none" w="med" len="med"/>
          </a:ln>
        </p:spPr>
      </p:sp>
      <p:sp>
        <p:nvSpPr>
          <p:cNvPr id="76" name="Shape 76"/>
          <p:cNvSpPr txBox="1">
            <a:spLocks noGrp="1"/>
          </p:cNvSpPr>
          <p:nvPr>
            <p:ph type="body" idx="1"/>
          </p:nvPr>
        </p:nvSpPr>
        <p:spPr>
          <a:xfrm>
            <a:off x="6399804" y="2130551"/>
            <a:ext cx="4876800" cy="3584447"/>
          </a:xfrm>
          <a:prstGeom prst="rect">
            <a:avLst/>
          </a:prstGeom>
          <a:noFill/>
          <a:ln>
            <a:noFill/>
          </a:ln>
        </p:spPr>
        <p:txBody>
          <a:bodyPr/>
          <a:lstStyle>
            <a:lvl1pPr marL="0" indent="0" rtl="0">
              <a:spcBef>
                <a:spcPts val="10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7"/>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8"/>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9"/>
          <p:cNvSpPr txBox="1">
            <a:spLocks noGrp="1"/>
          </p:cNvSpPr>
          <p:nvPr>
            <p:ph type="sldNum" idx="12"/>
          </p:nvPr>
        </p:nvSpPr>
        <p:spPr/>
        <p:txBody>
          <a:bodyPr>
            <a:noAutofit/>
          </a:bodyPr>
          <a:lstStyle>
            <a:lvl1pPr>
              <a:defRPr/>
            </a:lvl1pPr>
          </a:lstStyle>
          <a:p>
            <a:pPr>
              <a:defRPr/>
            </a:pPr>
            <a:fld id="{24C8E61D-D224-4433-B08D-52A8E7568922}" type="slidenum">
              <a:rPr lang="en-US"/>
              <a:pPr>
                <a:defRPr/>
              </a:pPr>
              <a:t>‹#›</a:t>
            </a:fld>
            <a:endParaRPr lang="en-US"/>
          </a:p>
        </p:txBody>
      </p:sp>
    </p:spTree>
    <p:extLst>
      <p:ext uri="{BB962C8B-B14F-4D97-AF65-F5344CB8AC3E}">
        <p14:creationId xmlns:p14="http://schemas.microsoft.com/office/powerpoint/2010/main" val="11976903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14401" y="4151376"/>
            <a:ext cx="10369175" cy="1014984"/>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2438401" y="457199"/>
            <a:ext cx="7315199" cy="3644152"/>
          </a:xfrm>
          <a:prstGeom prst="rect">
            <a:avLst/>
          </a:prstGeom>
          <a:solidFill>
            <a:srgbClr val="3F3F3F"/>
          </a:solidFill>
          <a:ln w="88900" cap="flat" cmpd="sng">
            <a:solidFill>
              <a:schemeClr val="lt1"/>
            </a:solidFill>
            <a:prstDash val="solid"/>
            <a:miter/>
            <a:headEnd type="none" w="med" len="med"/>
            <a:tailEnd type="none" w="med" len="med"/>
          </a:ln>
        </p:spPr>
      </p:sp>
      <p:sp>
        <p:nvSpPr>
          <p:cNvPr id="83" name="Shape 83"/>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84"/>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85"/>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86"/>
          <p:cNvSpPr txBox="1">
            <a:spLocks noGrp="1"/>
          </p:cNvSpPr>
          <p:nvPr>
            <p:ph type="sldNum" idx="12"/>
          </p:nvPr>
        </p:nvSpPr>
        <p:spPr/>
        <p:txBody>
          <a:bodyPr>
            <a:noAutofit/>
          </a:bodyPr>
          <a:lstStyle>
            <a:lvl1pPr>
              <a:defRPr/>
            </a:lvl1pPr>
          </a:lstStyle>
          <a:p>
            <a:pPr>
              <a:defRPr/>
            </a:pPr>
            <a:fld id="{6D9ADBAF-B14A-4F20-9312-BB3BCE8142D3}" type="slidenum">
              <a:rPr lang="en-US"/>
              <a:pPr>
                <a:defRPr/>
              </a:pPr>
              <a:t>‹#›</a:t>
            </a:fld>
            <a:endParaRPr lang="en-US"/>
          </a:p>
        </p:txBody>
      </p:sp>
    </p:spTree>
    <p:extLst>
      <p:ext uri="{BB962C8B-B14F-4D97-AF65-F5344CB8AC3E}">
        <p14:creationId xmlns:p14="http://schemas.microsoft.com/office/powerpoint/2010/main" val="1992280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Storyboar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914401" y="4155141"/>
            <a:ext cx="10369175" cy="1013010"/>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2"/>
          </p:nvPr>
        </p:nvSpPr>
        <p:spPr>
          <a:xfrm>
            <a:off x="914401"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0" name="Shape 90"/>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94" name="Shape 94"/>
          <p:cNvSpPr>
            <a:spLocks noGrp="1"/>
          </p:cNvSpPr>
          <p:nvPr>
            <p:ph type="pic" idx="3"/>
          </p:nvPr>
        </p:nvSpPr>
        <p:spPr>
          <a:xfrm>
            <a:off x="914401"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5" name="Shape 95"/>
          <p:cNvSpPr>
            <a:spLocks noGrp="1"/>
          </p:cNvSpPr>
          <p:nvPr>
            <p:ph type="pic" idx="4"/>
          </p:nvPr>
        </p:nvSpPr>
        <p:spPr>
          <a:xfrm>
            <a:off x="4549986"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6" name="Shape 96"/>
          <p:cNvSpPr>
            <a:spLocks noGrp="1"/>
          </p:cNvSpPr>
          <p:nvPr>
            <p:ph type="pic" idx="5"/>
          </p:nvPr>
        </p:nvSpPr>
        <p:spPr>
          <a:xfrm>
            <a:off x="4549986"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7" name="Shape 97"/>
          <p:cNvSpPr>
            <a:spLocks noGrp="1"/>
          </p:cNvSpPr>
          <p:nvPr>
            <p:ph type="pic" idx="6"/>
          </p:nvPr>
        </p:nvSpPr>
        <p:spPr>
          <a:xfrm>
            <a:off x="8185574"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8" name="Shape 98"/>
          <p:cNvSpPr>
            <a:spLocks noGrp="1"/>
          </p:cNvSpPr>
          <p:nvPr>
            <p:ph type="pic" idx="7"/>
          </p:nvPr>
        </p:nvSpPr>
        <p:spPr>
          <a:xfrm>
            <a:off x="8185574"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10" name="Shape 91"/>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92"/>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2" name="Shape 93"/>
          <p:cNvSpPr txBox="1">
            <a:spLocks noGrp="1"/>
          </p:cNvSpPr>
          <p:nvPr>
            <p:ph type="sldNum" idx="12"/>
          </p:nvPr>
        </p:nvSpPr>
        <p:spPr/>
        <p:txBody>
          <a:bodyPr>
            <a:noAutofit/>
          </a:bodyPr>
          <a:lstStyle>
            <a:lvl1pPr>
              <a:defRPr/>
            </a:lvl1pPr>
          </a:lstStyle>
          <a:p>
            <a:pPr>
              <a:defRPr/>
            </a:pPr>
            <a:fld id="{8C833BAB-E6B4-4DE1-AB33-361E15DAFC0D}" type="slidenum">
              <a:rPr lang="en-US"/>
              <a:pPr>
                <a:defRPr/>
              </a:pPr>
              <a:t>‹#›</a:t>
            </a:fld>
            <a:endParaRPr lang="en-US"/>
          </a:p>
        </p:txBody>
      </p:sp>
    </p:spTree>
    <p:extLst>
      <p:ext uri="{BB962C8B-B14F-4D97-AF65-F5344CB8AC3E}">
        <p14:creationId xmlns:p14="http://schemas.microsoft.com/office/powerpoint/2010/main" val="35581598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rot="5400000">
            <a:off x="3908161" y="-1241161"/>
            <a:ext cx="4373563" cy="1036108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2"/>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3"/>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04"/>
          <p:cNvSpPr txBox="1">
            <a:spLocks noGrp="1"/>
          </p:cNvSpPr>
          <p:nvPr>
            <p:ph type="sldNum" idx="12"/>
          </p:nvPr>
        </p:nvSpPr>
        <p:spPr/>
        <p:txBody>
          <a:bodyPr>
            <a:noAutofit/>
          </a:bodyPr>
          <a:lstStyle>
            <a:lvl1pPr>
              <a:defRPr/>
            </a:lvl1pPr>
          </a:lstStyle>
          <a:p>
            <a:pPr>
              <a:defRPr/>
            </a:pPr>
            <a:fld id="{6983F6B0-AB02-43C5-BAA4-748376534D06}" type="slidenum">
              <a:rPr lang="en-US"/>
              <a:pPr>
                <a:defRPr/>
              </a:pPr>
              <a:t>‹#›</a:t>
            </a:fld>
            <a:endParaRPr lang="en-US"/>
          </a:p>
        </p:txBody>
      </p:sp>
    </p:spTree>
    <p:extLst>
      <p:ext uri="{BB962C8B-B14F-4D97-AF65-F5344CB8AC3E}">
        <p14:creationId xmlns:p14="http://schemas.microsoft.com/office/powerpoint/2010/main" val="31937139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7820819" y="2262982"/>
            <a:ext cx="5592763" cy="2133599"/>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rot="5400000">
            <a:off x="2131219" y="-683419"/>
            <a:ext cx="5592763" cy="80263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8"/>
          <p:cNvSpPr txBox="1">
            <a:spLocks noGrp="1"/>
          </p:cNvSpPr>
          <p:nvPr>
            <p:ph type="dt" idx="10"/>
          </p:nvPr>
        </p:nvSpPr>
        <p:spPr/>
        <p:txBody>
          <a:bodyPr/>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9"/>
          <p:cNvSpPr txBox="1">
            <a:spLocks noGrp="1"/>
          </p:cNvSpPr>
          <p:nvPr>
            <p:ph type="ftr" idx="11"/>
          </p:nvPr>
        </p:nvSpPr>
        <p:spPr/>
        <p:txBody>
          <a:bodyPr/>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10"/>
          <p:cNvSpPr txBox="1">
            <a:spLocks noGrp="1"/>
          </p:cNvSpPr>
          <p:nvPr>
            <p:ph type="sldNum" idx="12"/>
          </p:nvPr>
        </p:nvSpPr>
        <p:spPr/>
        <p:txBody>
          <a:bodyPr>
            <a:noAutofit/>
          </a:bodyPr>
          <a:lstStyle>
            <a:lvl1pPr>
              <a:defRPr/>
            </a:lvl1pPr>
          </a:lstStyle>
          <a:p>
            <a:pPr>
              <a:defRPr/>
            </a:pPr>
            <a:fld id="{0C7ED5CA-6048-4B48-A472-096C7D883DFA}" type="slidenum">
              <a:rPr lang="en-US"/>
              <a:pPr>
                <a:defRPr/>
              </a:pPr>
              <a:t>‹#›</a:t>
            </a:fld>
            <a:endParaRPr lang="en-US"/>
          </a:p>
        </p:txBody>
      </p:sp>
    </p:spTree>
    <p:extLst>
      <p:ext uri="{BB962C8B-B14F-4D97-AF65-F5344CB8AC3E}">
        <p14:creationId xmlns:p14="http://schemas.microsoft.com/office/powerpoint/2010/main" val="2999818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09600" y="1600201"/>
            <a:ext cx="10972800" cy="4525961"/>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07AD941A-B5B9-4937-8BA8-F8624E520A53}" type="slidenum">
              <a:rPr lang="en-US" altLang="en-US"/>
              <a:pPr>
                <a:defRPr/>
              </a:pPr>
              <a:t>‹#›</a:t>
            </a:fld>
            <a:endParaRPr lang="en-US" altLang="en-US"/>
          </a:p>
        </p:txBody>
      </p:sp>
    </p:spTree>
    <p:extLst>
      <p:ext uri="{BB962C8B-B14F-4D97-AF65-F5344CB8AC3E}">
        <p14:creationId xmlns:p14="http://schemas.microsoft.com/office/powerpoint/2010/main" val="1469533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26"/>
        <p:cNvGrpSpPr/>
        <p:nvPr/>
      </p:nvGrpSpPr>
      <p:grpSpPr>
        <a:xfrm>
          <a:off x="0" y="0"/>
          <a:ext cx="0" cy="0"/>
          <a:chOff x="0" y="0"/>
          <a:chExt cx="0" cy="0"/>
        </a:xfrm>
      </p:grpSpPr>
      <p:sp>
        <p:nvSpPr>
          <p:cNvPr id="27" name="Shape 27"/>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8" name="Shape 28"/>
          <p:cNvSpPr txBox="1">
            <a:spLocks noGrp="1"/>
          </p:cNvSpPr>
          <p:nvPr>
            <p:ph type="body" idx="1"/>
          </p:nvPr>
        </p:nvSpPr>
        <p:spPr>
          <a:xfrm>
            <a:off x="609601" y="1600201"/>
            <a:ext cx="53847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9" name="Shape 29"/>
          <p:cNvSpPr txBox="1">
            <a:spLocks noGrp="1"/>
          </p:cNvSpPr>
          <p:nvPr>
            <p:ph type="body" idx="2"/>
          </p:nvPr>
        </p:nvSpPr>
        <p:spPr>
          <a:xfrm>
            <a:off x="6197601" y="1600201"/>
            <a:ext cx="5384799" cy="452596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C9C8BE63-C66C-40F6-AD69-D9015C5F26DD}" type="slidenum">
              <a:rPr lang="en-US" altLang="en-US"/>
              <a:pPr>
                <a:defRPr/>
              </a:pPr>
              <a:t>‹#›</a:t>
            </a:fld>
            <a:endParaRPr lang="en-US" altLang="en-US"/>
          </a:p>
        </p:txBody>
      </p:sp>
    </p:spTree>
    <p:extLst>
      <p:ext uri="{BB962C8B-B14F-4D97-AF65-F5344CB8AC3E}">
        <p14:creationId xmlns:p14="http://schemas.microsoft.com/office/powerpoint/2010/main" val="28178123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42"/>
        <p:cNvGrpSpPr/>
        <p:nvPr/>
      </p:nvGrpSpPr>
      <p:grpSpPr>
        <a:xfrm>
          <a:off x="0" y="0"/>
          <a:ext cx="0" cy="0"/>
          <a:chOff x="0" y="0"/>
          <a:chExt cx="0" cy="0"/>
        </a:xfrm>
      </p:grpSpPr>
      <p:sp>
        <p:nvSpPr>
          <p:cNvPr id="43" name="Shape 43"/>
          <p:cNvSpPr txBox="1">
            <a:spLocks noGrp="1"/>
          </p:cNvSpPr>
          <p:nvPr>
            <p:ph type="title"/>
          </p:nvPr>
        </p:nvSpPr>
        <p:spPr>
          <a:xfrm rot="5400000">
            <a:off x="7285038" y="1828800"/>
            <a:ext cx="5851525" cy="27432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44" name="Shape 44"/>
          <p:cNvSpPr txBox="1">
            <a:spLocks noGrp="1"/>
          </p:cNvSpPr>
          <p:nvPr>
            <p:ph type="body" idx="1"/>
          </p:nvPr>
        </p:nvSpPr>
        <p:spPr>
          <a:xfrm rot="5400000">
            <a:off x="1697038" y="-812800"/>
            <a:ext cx="5851525" cy="8026399"/>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D21F02B0-916C-46B2-A261-6209BFD1BF13}" type="slidenum">
              <a:rPr lang="en-US" altLang="en-US"/>
              <a:pPr>
                <a:defRPr/>
              </a:pPr>
              <a:t>‹#›</a:t>
            </a:fld>
            <a:endParaRPr lang="en-US" altLang="en-US"/>
          </a:p>
        </p:txBody>
      </p:sp>
    </p:spTree>
    <p:extLst>
      <p:ext uri="{BB962C8B-B14F-4D97-AF65-F5344CB8AC3E}">
        <p14:creationId xmlns:p14="http://schemas.microsoft.com/office/powerpoint/2010/main" val="35992020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609600" y="274637"/>
            <a:ext cx="10972800" cy="1143000"/>
          </a:xfrm>
          <a:prstGeom prst="rect">
            <a:avLst/>
          </a:prstGeom>
          <a:noFill/>
          <a:ln>
            <a:noFill/>
          </a:ln>
        </p:spPr>
        <p:txBody>
          <a:bodyPr/>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50" name="Shape 50"/>
          <p:cNvSpPr txBox="1">
            <a:spLocks noGrp="1"/>
          </p:cNvSpPr>
          <p:nvPr>
            <p:ph type="body" idx="1"/>
          </p:nvPr>
        </p:nvSpPr>
        <p:spPr>
          <a:xfrm rot="5400000">
            <a:off x="3833018" y="-1623219"/>
            <a:ext cx="4525961" cy="10972800"/>
          </a:xfrm>
          <a:prstGeom prst="rect">
            <a:avLst/>
          </a:prstGeom>
          <a:noFill/>
          <a:ln>
            <a:noFill/>
          </a:ln>
        </p:spPr>
        <p:txBody>
          <a:bodyPr/>
          <a:lstStyle>
            <a:lvl1pPr marL="342900" indent="-139700" algn="l" rtl="0">
              <a:spcBef>
                <a:spcPts val="640"/>
              </a:spcBef>
              <a:spcAft>
                <a:spcPts val="0"/>
              </a:spcAft>
              <a:buClr>
                <a:schemeClr val="dk1"/>
              </a:buClr>
              <a:buFont typeface="Arial"/>
              <a:buChar char="•"/>
              <a:defRPr/>
            </a:lvl1pPr>
            <a:lvl2pPr marL="742950" indent="-107950" algn="l" rtl="0">
              <a:spcBef>
                <a:spcPts val="560"/>
              </a:spcBef>
              <a:spcAft>
                <a:spcPts val="0"/>
              </a:spcAft>
              <a:buClr>
                <a:schemeClr val="dk1"/>
              </a:buClr>
              <a:buFont typeface="Arial"/>
              <a:buChar char="–"/>
              <a:defRPr/>
            </a:lvl2pPr>
            <a:lvl3pPr marL="1143000" indent="-76200" algn="l" rtl="0">
              <a:spcBef>
                <a:spcPts val="480"/>
              </a:spcBef>
              <a:spcAft>
                <a:spcPts val="0"/>
              </a:spcAft>
              <a:buClr>
                <a:schemeClr val="dk1"/>
              </a:buClr>
              <a:buFont typeface="Arial"/>
              <a:buChar char="•"/>
              <a:defRPr/>
            </a:lvl3pPr>
            <a:lvl4pPr marL="1600200" indent="-101600" algn="l" rtl="0">
              <a:spcBef>
                <a:spcPts val="400"/>
              </a:spcBef>
              <a:spcAft>
                <a:spcPts val="0"/>
              </a:spcAft>
              <a:buClr>
                <a:schemeClr val="dk1"/>
              </a:buClr>
              <a:buFont typeface="Arial"/>
              <a:buChar char="–"/>
              <a:defRPr/>
            </a:lvl4pPr>
            <a:lvl5pPr marL="2057400" indent="-101600" algn="l" rtl="0">
              <a:spcBef>
                <a:spcPts val="400"/>
              </a:spcBef>
              <a:spcAft>
                <a:spcPts val="0"/>
              </a:spcAft>
              <a:buClr>
                <a:schemeClr val="dk1"/>
              </a:buClr>
              <a:buFont typeface="Arial"/>
              <a:buChar char="»"/>
              <a:defRPr/>
            </a:lvl5pPr>
            <a:lvl6pPr marL="2514600" indent="-101600" algn="l" rtl="0">
              <a:spcBef>
                <a:spcPts val="400"/>
              </a:spcBef>
              <a:buClr>
                <a:schemeClr val="dk1"/>
              </a:buClr>
              <a:buFont typeface="Arial"/>
              <a:buChar char="•"/>
              <a:defRPr/>
            </a:lvl6pPr>
            <a:lvl7pPr marL="2971800" indent="-101600" algn="l" rtl="0">
              <a:spcBef>
                <a:spcPts val="400"/>
              </a:spcBef>
              <a:buClr>
                <a:schemeClr val="dk1"/>
              </a:buClr>
              <a:buFont typeface="Arial"/>
              <a:buChar char="•"/>
              <a:defRPr/>
            </a:lvl7pPr>
            <a:lvl8pPr marL="3429000" indent="-101600" algn="l" rtl="0">
              <a:spcBef>
                <a:spcPts val="400"/>
              </a:spcBef>
              <a:buClr>
                <a:schemeClr val="dk1"/>
              </a:buClr>
              <a:buFont typeface="Arial"/>
              <a:buChar char="•"/>
              <a:defRPr/>
            </a:lvl8pPr>
            <a:lvl9pPr marL="3886200" indent="-101600" algn="l" rtl="0">
              <a:spcBef>
                <a:spcPts val="400"/>
              </a:spcBef>
              <a:buClr>
                <a:schemeClr val="dk1"/>
              </a:buClr>
              <a:buFont typeface="Arial"/>
              <a:buChar char="•"/>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1F179B75-48B0-4A1E-8FEC-55AA0457D78D}" type="slidenum">
              <a:rPr lang="en-US" altLang="en-US"/>
              <a:pPr>
                <a:defRPr/>
              </a:pPr>
              <a:t>‹#›</a:t>
            </a:fld>
            <a:endParaRPr lang="en-US" altLang="en-US"/>
          </a:p>
        </p:txBody>
      </p:sp>
    </p:spTree>
    <p:extLst>
      <p:ext uri="{BB962C8B-B14F-4D97-AF65-F5344CB8AC3E}">
        <p14:creationId xmlns:p14="http://schemas.microsoft.com/office/powerpoint/2010/main" val="611156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C688DE-7A4F-4C21-A661-FA480713CB15}" type="datetimeFigureOut">
              <a:rPr lang="en-US" smtClean="0"/>
              <a:t>9/3/2019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356513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2389718" y="4800601"/>
            <a:ext cx="7315199" cy="56673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a:spLocks noGrp="1"/>
          </p:cNvSpPr>
          <p:nvPr>
            <p:ph type="pic" idx="2"/>
          </p:nvPr>
        </p:nvSpPr>
        <p:spPr>
          <a:xfrm>
            <a:off x="2389718" y="612775"/>
            <a:ext cx="7315199" cy="4114800"/>
          </a:xfrm>
          <a:prstGeom prst="rect">
            <a:avLst/>
          </a:prstGeom>
          <a:noFill/>
          <a:ln>
            <a:noFill/>
          </a:ln>
        </p:spPr>
      </p:sp>
      <p:sp>
        <p:nvSpPr>
          <p:cNvPr id="57" name="Shape 57"/>
          <p:cNvSpPr txBox="1">
            <a:spLocks noGrp="1"/>
          </p:cNvSpPr>
          <p:nvPr>
            <p:ph type="body" idx="1"/>
          </p:nvPr>
        </p:nvSpPr>
        <p:spPr>
          <a:xfrm>
            <a:off x="2389718" y="5367338"/>
            <a:ext cx="7315199" cy="804861"/>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A0C6CB49-C86C-4323-8CFE-CBF710270017}" type="slidenum">
              <a:rPr lang="en-US" altLang="en-US"/>
              <a:pPr>
                <a:defRPr/>
              </a:pPr>
              <a:t>‹#›</a:t>
            </a:fld>
            <a:endParaRPr lang="en-US" altLang="en-US"/>
          </a:p>
        </p:txBody>
      </p:sp>
    </p:spTree>
    <p:extLst>
      <p:ext uri="{BB962C8B-B14F-4D97-AF65-F5344CB8AC3E}">
        <p14:creationId xmlns:p14="http://schemas.microsoft.com/office/powerpoint/2010/main" val="13090557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609601" y="273051"/>
            <a:ext cx="4011084"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1"/>
          </p:nvPr>
        </p:nvSpPr>
        <p:spPr>
          <a:xfrm>
            <a:off x="4766733" y="273050"/>
            <a:ext cx="6815667" cy="585311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txBox="1">
            <a:spLocks noGrp="1"/>
          </p:cNvSpPr>
          <p:nvPr>
            <p:ph type="body" idx="2"/>
          </p:nvPr>
        </p:nvSpPr>
        <p:spPr>
          <a:xfrm>
            <a:off x="609601" y="1435101"/>
            <a:ext cx="4011084" cy="4691063"/>
          </a:xfrm>
          <a:prstGeom prst="rect">
            <a:avLst/>
          </a:prstGeom>
          <a:noFill/>
          <a:ln>
            <a:noFill/>
          </a:ln>
        </p:spPr>
        <p:txBody>
          <a:bodyPr/>
          <a:lstStyle>
            <a:lvl1pPr marL="0" indent="0" rtl="0">
              <a:spcBef>
                <a:spcPts val="0"/>
              </a:spcBef>
              <a:buFont typeface="Calibri"/>
              <a:buNone/>
              <a:defRPr/>
            </a:lvl1pPr>
            <a:lvl2pPr marL="457200" indent="0" rtl="0">
              <a:spcBef>
                <a:spcPts val="0"/>
              </a:spcBef>
              <a:buFont typeface="Calibri"/>
              <a:buNone/>
              <a:defRPr/>
            </a:lvl2pPr>
            <a:lvl3pPr marL="914400" indent="0" rtl="0">
              <a:spcBef>
                <a:spcPts val="0"/>
              </a:spcBef>
              <a:buFont typeface="Calibri"/>
              <a:buNone/>
              <a:defRPr/>
            </a:lvl3pPr>
            <a:lvl4pPr marL="1371600" indent="0" rtl="0">
              <a:spcBef>
                <a:spcPts val="0"/>
              </a:spcBef>
              <a:buFont typeface="Calibri"/>
              <a:buNone/>
              <a:defRPr/>
            </a:lvl4pPr>
            <a:lvl5pPr marL="1828800" indent="0" rtl="0">
              <a:spcBef>
                <a:spcPts val="0"/>
              </a:spcBef>
              <a:buFont typeface="Calibri"/>
              <a:buNone/>
              <a:defRPr/>
            </a:lvl5pPr>
            <a:lvl6pPr marL="2286000" indent="0" rtl="0">
              <a:spcBef>
                <a:spcPts val="0"/>
              </a:spcBef>
              <a:buFont typeface="Calibri"/>
              <a:buNone/>
              <a:defRPr/>
            </a:lvl6pPr>
            <a:lvl7pPr marL="2743200" indent="0" rtl="0">
              <a:spcBef>
                <a:spcPts val="0"/>
              </a:spcBef>
              <a:buFont typeface="Calibri"/>
              <a:buNone/>
              <a:defRPr/>
            </a:lvl7pPr>
            <a:lvl8pPr marL="3200400" indent="0" rtl="0">
              <a:spcBef>
                <a:spcPts val="0"/>
              </a:spcBef>
              <a:buFont typeface="Calibri"/>
              <a:buNone/>
              <a:defRPr/>
            </a:lvl8pPr>
            <a:lvl9pPr marL="3657600" indent="0" rtl="0">
              <a:spcBef>
                <a:spcPts val="0"/>
              </a:spcBef>
              <a:buFont typeface="Calibri"/>
              <a:buNone/>
              <a:defRPr/>
            </a:lvl9pPr>
          </a:lstStyle>
          <a:p>
            <a:endParaRPr/>
          </a:p>
        </p:txBody>
      </p:sp>
      <p:sp>
        <p:nvSpPr>
          <p:cNvPr id="5"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6"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7" name="Shape 13"/>
          <p:cNvSpPr txBox="1">
            <a:spLocks noGrp="1"/>
          </p:cNvSpPr>
          <p:nvPr>
            <p:ph type="sldNum" idx="13"/>
          </p:nvPr>
        </p:nvSpPr>
        <p:spPr>
          <a:ln/>
        </p:spPr>
        <p:txBody>
          <a:bodyPr/>
          <a:lstStyle>
            <a:lvl1pPr>
              <a:defRPr/>
            </a:lvl1pPr>
          </a:lstStyle>
          <a:p>
            <a:pPr>
              <a:defRPr/>
            </a:pPr>
            <a:fld id="{722E7F5F-2F21-4B05-83AE-C524548C5003}" type="slidenum">
              <a:rPr lang="en-US" altLang="en-US"/>
              <a:pPr>
                <a:defRPr/>
              </a:pPr>
              <a:t>‹#›</a:t>
            </a:fld>
            <a:endParaRPr lang="en-US" altLang="en-US"/>
          </a:p>
        </p:txBody>
      </p:sp>
    </p:spTree>
    <p:extLst>
      <p:ext uri="{BB962C8B-B14F-4D97-AF65-F5344CB8AC3E}">
        <p14:creationId xmlns:p14="http://schemas.microsoft.com/office/powerpoint/2010/main" val="14740197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8"/>
        <p:cNvGrpSpPr/>
        <p:nvPr/>
      </p:nvGrpSpPr>
      <p:grpSpPr>
        <a:xfrm>
          <a:off x="0" y="0"/>
          <a:ext cx="0" cy="0"/>
          <a:chOff x="0" y="0"/>
          <a:chExt cx="0" cy="0"/>
        </a:xfrm>
      </p:grpSpPr>
      <p:sp>
        <p:nvSpPr>
          <p:cNvPr id="2"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3"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4" name="Shape 13"/>
          <p:cNvSpPr txBox="1">
            <a:spLocks noGrp="1"/>
          </p:cNvSpPr>
          <p:nvPr>
            <p:ph type="sldNum" idx="13"/>
          </p:nvPr>
        </p:nvSpPr>
        <p:spPr>
          <a:ln/>
        </p:spPr>
        <p:txBody>
          <a:bodyPr/>
          <a:lstStyle>
            <a:lvl1pPr>
              <a:defRPr/>
            </a:lvl1pPr>
          </a:lstStyle>
          <a:p>
            <a:pPr>
              <a:defRPr/>
            </a:pPr>
            <a:fld id="{61215066-BEEC-4413-AA78-F2CEA8B1BA87}" type="slidenum">
              <a:rPr lang="en-US" altLang="en-US"/>
              <a:pPr>
                <a:defRPr/>
              </a:pPr>
              <a:t>‹#›</a:t>
            </a:fld>
            <a:endParaRPr lang="en-US" altLang="en-US"/>
          </a:p>
        </p:txBody>
      </p:sp>
    </p:spTree>
    <p:extLst>
      <p:ext uri="{BB962C8B-B14F-4D97-AF65-F5344CB8AC3E}">
        <p14:creationId xmlns:p14="http://schemas.microsoft.com/office/powerpoint/2010/main" val="52287310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963083" y="4406901"/>
            <a:ext cx="10363200" cy="1362075"/>
          </a:xfrm>
          <a:prstGeom prst="rect">
            <a:avLst/>
          </a:prstGeom>
          <a:noFill/>
          <a:ln>
            <a:noFill/>
          </a:ln>
        </p:spPr>
        <p:txBody>
          <a:bodyPr anchor="t"/>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txBox="1">
            <a:spLocks noGrp="1"/>
          </p:cNvSpPr>
          <p:nvPr>
            <p:ph type="body" idx="1"/>
          </p:nvPr>
        </p:nvSpPr>
        <p:spPr>
          <a:xfrm>
            <a:off x="963083" y="2906713"/>
            <a:ext cx="10363200" cy="1500187"/>
          </a:xfrm>
          <a:prstGeom prst="rect">
            <a:avLst/>
          </a:prstGeom>
          <a:noFill/>
          <a:ln>
            <a:noFill/>
          </a:ln>
        </p:spPr>
        <p:txBody>
          <a:bodyPr anchor="b"/>
          <a:lstStyle>
            <a:lvl1pPr marL="0" indent="0" rtl="0">
              <a:spcBef>
                <a:spcPts val="0"/>
              </a:spcBef>
              <a:buClr>
                <a:srgbClr val="888888"/>
              </a:buClr>
              <a:buFont typeface="Calibri"/>
              <a:buNone/>
              <a:defRPr/>
            </a:lvl1pPr>
            <a:lvl2pPr marL="457200" indent="0" rtl="0">
              <a:spcBef>
                <a:spcPts val="0"/>
              </a:spcBef>
              <a:buClr>
                <a:srgbClr val="888888"/>
              </a:buClr>
              <a:buFont typeface="Calibri"/>
              <a:buNone/>
              <a:defRPr/>
            </a:lvl2pPr>
            <a:lvl3pPr marL="914400" indent="0" rtl="0">
              <a:spcBef>
                <a:spcPts val="0"/>
              </a:spcBef>
              <a:buClr>
                <a:srgbClr val="888888"/>
              </a:buClr>
              <a:buFont typeface="Calibri"/>
              <a:buNone/>
              <a:defRPr/>
            </a:lvl3pPr>
            <a:lvl4pPr marL="1371600" indent="0" rtl="0">
              <a:spcBef>
                <a:spcPts val="0"/>
              </a:spcBef>
              <a:buClr>
                <a:srgbClr val="888888"/>
              </a:buClr>
              <a:buFont typeface="Calibri"/>
              <a:buNone/>
              <a:defRPr/>
            </a:lvl4pPr>
            <a:lvl5pPr marL="1828800" indent="0" rtl="0">
              <a:spcBef>
                <a:spcPts val="0"/>
              </a:spcBef>
              <a:buClr>
                <a:srgbClr val="888888"/>
              </a:buClr>
              <a:buFont typeface="Calibri"/>
              <a:buNone/>
              <a:defRPr/>
            </a:lvl5pPr>
            <a:lvl6pPr marL="2286000" indent="0" rtl="0">
              <a:spcBef>
                <a:spcPts val="0"/>
              </a:spcBef>
              <a:buClr>
                <a:srgbClr val="888888"/>
              </a:buClr>
              <a:buFont typeface="Calibri"/>
              <a:buNone/>
              <a:defRPr/>
            </a:lvl6pPr>
            <a:lvl7pPr marL="2743200" indent="0" rtl="0">
              <a:spcBef>
                <a:spcPts val="0"/>
              </a:spcBef>
              <a:buClr>
                <a:srgbClr val="888888"/>
              </a:buClr>
              <a:buFont typeface="Calibri"/>
              <a:buNone/>
              <a:defRPr/>
            </a:lvl7pPr>
            <a:lvl8pPr marL="3200400" indent="0" rtl="0">
              <a:spcBef>
                <a:spcPts val="0"/>
              </a:spcBef>
              <a:buClr>
                <a:srgbClr val="888888"/>
              </a:buClr>
              <a:buFont typeface="Calibri"/>
              <a:buNone/>
              <a:defRPr/>
            </a:lvl8pPr>
            <a:lvl9pPr marL="3657600" indent="0" rtl="0">
              <a:spcBef>
                <a:spcPts val="0"/>
              </a:spcBef>
              <a:buClr>
                <a:srgbClr val="888888"/>
              </a:buClr>
              <a:buFont typeface="Calibri"/>
              <a:buNone/>
              <a:defRPr/>
            </a:lvl9pPr>
          </a:lstStyle>
          <a:p>
            <a:endParaRPr/>
          </a:p>
        </p:txBody>
      </p:sp>
      <p:sp>
        <p:nvSpPr>
          <p:cNvPr id="4" name="Shape 11"/>
          <p:cNvSpPr txBox="1">
            <a:spLocks noGrp="1"/>
          </p:cNvSpPr>
          <p:nvPr>
            <p:ph type="dt" idx="11"/>
          </p:nvPr>
        </p:nvSpPr>
        <p:spPr>
          <a:ln/>
        </p:spPr>
        <p:txBody>
          <a:bodyPr/>
          <a:lstStyle>
            <a:lvl1pPr>
              <a:defRPr/>
            </a:lvl1pPr>
          </a:lstStyle>
          <a:p>
            <a:pPr>
              <a:defRPr/>
            </a:pPr>
            <a:endParaRPr lang="en-US" altLang="en-US">
              <a:solidFill>
                <a:srgbClr val="000000"/>
              </a:solidFill>
            </a:endParaRPr>
          </a:p>
        </p:txBody>
      </p:sp>
      <p:sp>
        <p:nvSpPr>
          <p:cNvPr id="5" name="Shape 12"/>
          <p:cNvSpPr txBox="1">
            <a:spLocks noGrp="1"/>
          </p:cNvSpPr>
          <p:nvPr>
            <p:ph type="ftr" idx="12"/>
          </p:nvPr>
        </p:nvSpPr>
        <p:spPr>
          <a:ln/>
        </p:spPr>
        <p:txBody>
          <a:bodyPr/>
          <a:lstStyle>
            <a:lvl1pPr>
              <a:defRPr/>
            </a:lvl1pPr>
          </a:lstStyle>
          <a:p>
            <a:pPr>
              <a:defRPr/>
            </a:pPr>
            <a:endParaRPr lang="en-US" altLang="en-US">
              <a:solidFill>
                <a:srgbClr val="000000"/>
              </a:solidFill>
            </a:endParaRPr>
          </a:p>
        </p:txBody>
      </p:sp>
      <p:sp>
        <p:nvSpPr>
          <p:cNvPr id="6" name="Shape 13"/>
          <p:cNvSpPr txBox="1">
            <a:spLocks noGrp="1"/>
          </p:cNvSpPr>
          <p:nvPr>
            <p:ph type="sldNum" idx="13"/>
          </p:nvPr>
        </p:nvSpPr>
        <p:spPr>
          <a:ln/>
        </p:spPr>
        <p:txBody>
          <a:bodyPr/>
          <a:lstStyle>
            <a:lvl1pPr>
              <a:defRPr/>
            </a:lvl1pPr>
          </a:lstStyle>
          <a:p>
            <a:pPr>
              <a:defRPr/>
            </a:pPr>
            <a:fld id="{8ADE00B2-AAB3-4B19-851C-46F802FAA125}" type="slidenum">
              <a:rPr lang="en-US" altLang="en-US"/>
              <a:pPr>
                <a:defRPr/>
              </a:pPr>
              <a:t>‹#›</a:t>
            </a:fld>
            <a:endParaRPr lang="en-US" altLang="en-US"/>
          </a:p>
        </p:txBody>
      </p:sp>
    </p:spTree>
    <p:extLst>
      <p:ext uri="{BB962C8B-B14F-4D97-AF65-F5344CB8AC3E}">
        <p14:creationId xmlns:p14="http://schemas.microsoft.com/office/powerpoint/2010/main" val="266538764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914400" y="2365249"/>
            <a:ext cx="10363200" cy="978407"/>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6" name="Shape 16"/>
          <p:cNvSpPr txBox="1">
            <a:spLocks noGrp="1"/>
          </p:cNvSpPr>
          <p:nvPr>
            <p:ph type="subTitle" idx="1"/>
          </p:nvPr>
        </p:nvSpPr>
        <p:spPr>
          <a:xfrm>
            <a:off x="914400" y="3352801"/>
            <a:ext cx="10363200" cy="877823"/>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4" name="Shape 17"/>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8"/>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9"/>
          <p:cNvSpPr txBox="1">
            <a:spLocks noGrp="1"/>
          </p:cNvSpPr>
          <p:nvPr>
            <p:ph type="sldNum" idx="12"/>
          </p:nvPr>
        </p:nvSpPr>
        <p:spPr/>
        <p:txBody>
          <a:bodyPr>
            <a:noAutofit/>
          </a:bodyPr>
          <a:lstStyle>
            <a:lvl1pPr eaLnBrk="0" hangingPunct="0">
              <a:defRPr/>
            </a:lvl1pPr>
          </a:lstStyle>
          <a:p>
            <a:pPr>
              <a:defRPr/>
            </a:pPr>
            <a:fld id="{519C5C60-9758-4052-B40D-CC50DD49A394}" type="slidenum">
              <a:rPr lang="en-US"/>
              <a:pPr>
                <a:defRPr/>
              </a:pPr>
              <a:t>‹#›</a:t>
            </a:fld>
            <a:endParaRPr lang="en-US"/>
          </a:p>
        </p:txBody>
      </p:sp>
    </p:spTree>
    <p:extLst>
      <p:ext uri="{BB962C8B-B14F-4D97-AF65-F5344CB8AC3E}">
        <p14:creationId xmlns:p14="http://schemas.microsoft.com/office/powerpoint/2010/main" val="3420754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1"/>
          </p:nvPr>
        </p:nvSpPr>
        <p:spPr>
          <a:xfrm>
            <a:off x="914400" y="1869142"/>
            <a:ext cx="10361083" cy="4257021"/>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23"/>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24"/>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25"/>
          <p:cNvSpPr txBox="1">
            <a:spLocks noGrp="1"/>
          </p:cNvSpPr>
          <p:nvPr>
            <p:ph type="sldNum" idx="12"/>
          </p:nvPr>
        </p:nvSpPr>
        <p:spPr/>
        <p:txBody>
          <a:bodyPr>
            <a:noAutofit/>
          </a:bodyPr>
          <a:lstStyle>
            <a:lvl1pPr eaLnBrk="0" hangingPunct="0">
              <a:defRPr/>
            </a:lvl1pPr>
          </a:lstStyle>
          <a:p>
            <a:pPr>
              <a:defRPr/>
            </a:pPr>
            <a:fld id="{25927558-3C6C-4CB4-BC9E-F9D2664627C3}" type="slidenum">
              <a:rPr lang="en-US"/>
              <a:pPr>
                <a:defRPr/>
              </a:pPr>
              <a:t>‹#›</a:t>
            </a:fld>
            <a:endParaRPr lang="en-US"/>
          </a:p>
        </p:txBody>
      </p:sp>
    </p:spTree>
    <p:extLst>
      <p:ext uri="{BB962C8B-B14F-4D97-AF65-F5344CB8AC3E}">
        <p14:creationId xmlns:p14="http://schemas.microsoft.com/office/powerpoint/2010/main" val="1579205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Title Slide with Picture">
    <p:spTree>
      <p:nvGrpSpPr>
        <p:cNvPr id="1" name="Shape 26"/>
        <p:cNvGrpSpPr/>
        <p:nvPr/>
      </p:nvGrpSpPr>
      <p:grpSpPr>
        <a:xfrm>
          <a:off x="0" y="0"/>
          <a:ext cx="0" cy="0"/>
          <a:chOff x="0" y="0"/>
          <a:chExt cx="0" cy="0"/>
        </a:xfrm>
      </p:grpSpPr>
      <p:sp>
        <p:nvSpPr>
          <p:cNvPr id="27" name="Shape 27"/>
          <p:cNvSpPr txBox="1">
            <a:spLocks noGrp="1"/>
          </p:cNvSpPr>
          <p:nvPr>
            <p:ph type="ctrTitle"/>
          </p:nvPr>
        </p:nvSpPr>
        <p:spPr>
          <a:xfrm>
            <a:off x="914400" y="4267200"/>
            <a:ext cx="10363200" cy="977152"/>
          </a:xfrm>
          <a:prstGeom prst="rect">
            <a:avLst/>
          </a:prstGeom>
          <a:noFill/>
          <a:ln>
            <a:noFill/>
          </a:ln>
        </p:spPr>
        <p:txBody>
          <a:bodyPr anchor="b"/>
          <a:lstStyle>
            <a:lvl1pPr marL="0" marR="0" indent="0" algn="ctr" rtl="0">
              <a:spcBef>
                <a:spcPts val="0"/>
              </a:spcBef>
              <a:buClr>
                <a:schemeClr val="lt1"/>
              </a:buClr>
              <a:buFont typeface="Lustria"/>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28" name="Shape 28"/>
          <p:cNvSpPr txBox="1">
            <a:spLocks noGrp="1"/>
          </p:cNvSpPr>
          <p:nvPr>
            <p:ph type="subTitle" idx="1"/>
          </p:nvPr>
        </p:nvSpPr>
        <p:spPr>
          <a:xfrm>
            <a:off x="914399" y="5257801"/>
            <a:ext cx="10361083" cy="874057"/>
          </a:xfrm>
          <a:prstGeom prst="rect">
            <a:avLst/>
          </a:prstGeom>
          <a:noFill/>
          <a:ln>
            <a:noFill/>
          </a:ln>
        </p:spPr>
        <p:txBody>
          <a:bodyPr/>
          <a:lstStyle>
            <a:lvl1pPr marL="0" marR="0" indent="0" algn="ctr" rtl="0">
              <a:spcBef>
                <a:spcPts val="300"/>
              </a:spcBef>
              <a:buClr>
                <a:schemeClr val="lt1"/>
              </a:buClr>
              <a:buFont typeface="Lustria"/>
              <a:buNone/>
              <a:defRPr/>
            </a:lvl1pPr>
            <a:lvl2pPr marL="457200" marR="0" indent="0" algn="ctr" rtl="0">
              <a:spcBef>
                <a:spcPts val="600"/>
              </a:spcBef>
              <a:buClr>
                <a:schemeClr val="lt1"/>
              </a:buClr>
              <a:buFont typeface="Lustria"/>
              <a:buNone/>
              <a:defRPr/>
            </a:lvl2pPr>
            <a:lvl3pPr marL="914400" marR="0" indent="0" algn="ctr" rtl="0">
              <a:spcBef>
                <a:spcPts val="600"/>
              </a:spcBef>
              <a:buClr>
                <a:schemeClr val="lt1"/>
              </a:buClr>
              <a:buFont typeface="Lustria"/>
              <a:buNone/>
              <a:defRPr/>
            </a:lvl3pPr>
            <a:lvl4pPr marL="1371600" marR="0" indent="0" algn="ctr" rtl="0">
              <a:spcBef>
                <a:spcPts val="600"/>
              </a:spcBef>
              <a:buClr>
                <a:schemeClr val="lt1"/>
              </a:buClr>
              <a:buFont typeface="Lustria"/>
              <a:buNone/>
              <a:defRPr/>
            </a:lvl4pPr>
            <a:lvl5pPr marL="1828800" marR="0" indent="0" algn="ctr" rtl="0">
              <a:spcBef>
                <a:spcPts val="600"/>
              </a:spcBef>
              <a:buClr>
                <a:schemeClr val="lt1"/>
              </a:buClr>
              <a:buFont typeface="Lustria"/>
              <a:buNone/>
              <a:defRPr/>
            </a:lvl5pPr>
            <a:lvl6pPr marL="2286000" marR="0" indent="0" algn="ctr" rtl="0">
              <a:spcBef>
                <a:spcPts val="360"/>
              </a:spcBef>
              <a:buClr>
                <a:schemeClr val="lt1"/>
              </a:buClr>
              <a:buFont typeface="Lustria"/>
              <a:buNone/>
              <a:defRPr/>
            </a:lvl6pPr>
            <a:lvl7pPr marL="2743200" marR="0" indent="0" algn="ctr" rtl="0">
              <a:spcBef>
                <a:spcPts val="360"/>
              </a:spcBef>
              <a:buClr>
                <a:schemeClr val="lt1"/>
              </a:buClr>
              <a:buFont typeface="Lustria"/>
              <a:buNone/>
              <a:defRPr/>
            </a:lvl7pPr>
            <a:lvl8pPr marL="3200400" marR="0" indent="0" algn="ctr" rtl="0">
              <a:spcBef>
                <a:spcPts val="360"/>
              </a:spcBef>
              <a:buClr>
                <a:schemeClr val="lt1"/>
              </a:buClr>
              <a:buFont typeface="Lustria"/>
              <a:buNone/>
              <a:defRPr/>
            </a:lvl8pPr>
            <a:lvl9pPr marL="3657600" marR="0" indent="0" algn="ctr" rtl="0">
              <a:spcBef>
                <a:spcPts val="360"/>
              </a:spcBef>
              <a:buClr>
                <a:schemeClr val="lt1"/>
              </a:buClr>
              <a:buFont typeface="Lustria"/>
              <a:buNone/>
              <a:defRPr/>
            </a:lvl9pPr>
          </a:lstStyle>
          <a:p>
            <a:endParaRPr/>
          </a:p>
        </p:txBody>
      </p:sp>
      <p:sp>
        <p:nvSpPr>
          <p:cNvPr id="32" name="Shape 32"/>
          <p:cNvSpPr>
            <a:spLocks noGrp="1"/>
          </p:cNvSpPr>
          <p:nvPr>
            <p:ph type="pic" idx="2"/>
          </p:nvPr>
        </p:nvSpPr>
        <p:spPr>
          <a:xfrm rot="-60000">
            <a:off x="2741595" y="424650"/>
            <a:ext cx="6708812" cy="3375799"/>
          </a:xfrm>
          <a:prstGeom prst="rect">
            <a:avLst/>
          </a:prstGeom>
          <a:solidFill>
            <a:srgbClr val="3F3F3F"/>
          </a:solidFill>
          <a:ln w="88900" cap="flat" cmpd="sng">
            <a:solidFill>
              <a:schemeClr val="lt1"/>
            </a:solidFill>
            <a:prstDash val="solid"/>
            <a:miter/>
            <a:headEnd type="none" w="med" len="med"/>
            <a:tailEnd type="none" w="med" len="med"/>
          </a:ln>
        </p:spPr>
      </p:sp>
      <p:sp>
        <p:nvSpPr>
          <p:cNvPr id="5" name="Shape 29"/>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0"/>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31"/>
          <p:cNvSpPr txBox="1">
            <a:spLocks noGrp="1"/>
          </p:cNvSpPr>
          <p:nvPr>
            <p:ph type="sldNum" idx="12"/>
          </p:nvPr>
        </p:nvSpPr>
        <p:spPr/>
        <p:txBody>
          <a:bodyPr>
            <a:noAutofit/>
          </a:bodyPr>
          <a:lstStyle>
            <a:lvl1pPr eaLnBrk="0" hangingPunct="0">
              <a:defRPr/>
            </a:lvl1pPr>
          </a:lstStyle>
          <a:p>
            <a:pPr>
              <a:defRPr/>
            </a:pPr>
            <a:fld id="{13949553-9CC4-4251-860E-CCC50A09F995}" type="slidenum">
              <a:rPr lang="en-US"/>
              <a:pPr>
                <a:defRPr/>
              </a:pPr>
              <a:t>‹#›</a:t>
            </a:fld>
            <a:endParaRPr lang="en-US"/>
          </a:p>
        </p:txBody>
      </p:sp>
    </p:spTree>
    <p:extLst>
      <p:ext uri="{BB962C8B-B14F-4D97-AF65-F5344CB8AC3E}">
        <p14:creationId xmlns:p14="http://schemas.microsoft.com/office/powerpoint/2010/main" val="18580317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914400" y="990600"/>
            <a:ext cx="10361083" cy="1743075"/>
          </a:xfrm>
          <a:prstGeom prst="rect">
            <a:avLst/>
          </a:prstGeom>
          <a:noFill/>
          <a:ln>
            <a:noFill/>
          </a:ln>
        </p:spPr>
        <p:txBody>
          <a:bodyPr anchor="b"/>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1"/>
          </p:nvPr>
        </p:nvSpPr>
        <p:spPr>
          <a:xfrm>
            <a:off x="914400" y="2756648"/>
            <a:ext cx="10361083" cy="1281953"/>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Clr>
                <a:schemeClr val="lt1"/>
              </a:buClr>
              <a:buFont typeface="Lustria"/>
              <a:buNone/>
              <a:defRPr/>
            </a:lvl2pPr>
            <a:lvl3pPr marL="914400" indent="0" rtl="0">
              <a:spcBef>
                <a:spcPts val="0"/>
              </a:spcBef>
              <a:buClr>
                <a:schemeClr val="lt1"/>
              </a:buClr>
              <a:buFont typeface="Lustria"/>
              <a:buNone/>
              <a:defRPr/>
            </a:lvl3pPr>
            <a:lvl4pPr marL="1371600" indent="0" rtl="0">
              <a:spcBef>
                <a:spcPts val="0"/>
              </a:spcBef>
              <a:buClr>
                <a:schemeClr val="lt1"/>
              </a:buClr>
              <a:buFont typeface="Lustria"/>
              <a:buNone/>
              <a:defRPr/>
            </a:lvl4pPr>
            <a:lvl5pPr marL="1828800" indent="0" rtl="0">
              <a:spcBef>
                <a:spcPts val="0"/>
              </a:spcBef>
              <a:buClr>
                <a:schemeClr val="lt1"/>
              </a:buClr>
              <a:buFont typeface="Lustria"/>
              <a:buNone/>
              <a:defRPr/>
            </a:lvl5pPr>
            <a:lvl6pPr marL="2286000" indent="0" rtl="0">
              <a:spcBef>
                <a:spcPts val="0"/>
              </a:spcBef>
              <a:buClr>
                <a:schemeClr val="lt1"/>
              </a:buClr>
              <a:buFont typeface="Lustria"/>
              <a:buNone/>
              <a:defRPr/>
            </a:lvl6pPr>
            <a:lvl7pPr marL="2743200" indent="0" rtl="0">
              <a:spcBef>
                <a:spcPts val="0"/>
              </a:spcBef>
              <a:buClr>
                <a:schemeClr val="lt1"/>
              </a:buClr>
              <a:buFont typeface="Lustria"/>
              <a:buNone/>
              <a:defRPr/>
            </a:lvl7pPr>
            <a:lvl8pPr marL="3200400" indent="0" rtl="0">
              <a:spcBef>
                <a:spcPts val="0"/>
              </a:spcBef>
              <a:buClr>
                <a:schemeClr val="lt1"/>
              </a:buClr>
              <a:buFont typeface="Lustria"/>
              <a:buNone/>
              <a:defRPr/>
            </a:lvl8pPr>
            <a:lvl9pPr marL="3657600" indent="0" rtl="0">
              <a:spcBef>
                <a:spcPts val="0"/>
              </a:spcBef>
              <a:buClr>
                <a:schemeClr val="lt1"/>
              </a:buClr>
              <a:buFont typeface="Lustria"/>
              <a:buNone/>
              <a:defRPr/>
            </a:lvl9pPr>
          </a:lstStyle>
          <a:p>
            <a:endParaRPr/>
          </a:p>
        </p:txBody>
      </p:sp>
      <p:sp>
        <p:nvSpPr>
          <p:cNvPr id="4" name="Shape 36"/>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37"/>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38"/>
          <p:cNvSpPr txBox="1">
            <a:spLocks noGrp="1"/>
          </p:cNvSpPr>
          <p:nvPr>
            <p:ph type="sldNum" idx="12"/>
          </p:nvPr>
        </p:nvSpPr>
        <p:spPr/>
        <p:txBody>
          <a:bodyPr>
            <a:noAutofit/>
          </a:bodyPr>
          <a:lstStyle>
            <a:lvl1pPr eaLnBrk="0" hangingPunct="0">
              <a:defRPr/>
            </a:lvl1pPr>
          </a:lstStyle>
          <a:p>
            <a:pPr>
              <a:defRPr/>
            </a:pPr>
            <a:fld id="{A47E9904-FE0B-4CAB-BA0A-8383270BE9D4}" type="slidenum">
              <a:rPr lang="en-US"/>
              <a:pPr>
                <a:defRPr/>
              </a:pPr>
              <a:t>‹#›</a:t>
            </a:fld>
            <a:endParaRPr lang="en-US"/>
          </a:p>
        </p:txBody>
      </p:sp>
    </p:spTree>
    <p:extLst>
      <p:ext uri="{BB962C8B-B14F-4D97-AF65-F5344CB8AC3E}">
        <p14:creationId xmlns:p14="http://schemas.microsoft.com/office/powerpoint/2010/main" val="21512508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9"/>
        <p:cNvGrpSpPr/>
        <p:nvPr/>
      </p:nvGrpSpPr>
      <p:grpSpPr>
        <a:xfrm>
          <a:off x="0" y="0"/>
          <a:ext cx="0" cy="0"/>
          <a:chOff x="0" y="0"/>
          <a:chExt cx="0" cy="0"/>
        </a:xfrm>
      </p:grpSpPr>
      <p:sp>
        <p:nvSpPr>
          <p:cNvPr id="40" name="Shape 4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1"/>
          </p:nvPr>
        </p:nvSpPr>
        <p:spPr>
          <a:xfrm>
            <a:off x="914401"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42" name="Shape 42"/>
          <p:cNvSpPr txBox="1">
            <a:spLocks noGrp="1"/>
          </p:cNvSpPr>
          <p:nvPr>
            <p:ph type="body" idx="2"/>
          </p:nvPr>
        </p:nvSpPr>
        <p:spPr>
          <a:xfrm>
            <a:off x="6459643" y="1760538"/>
            <a:ext cx="4815839" cy="4365624"/>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 name="Shape 43"/>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44"/>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45"/>
          <p:cNvSpPr txBox="1">
            <a:spLocks noGrp="1"/>
          </p:cNvSpPr>
          <p:nvPr>
            <p:ph type="sldNum" idx="12"/>
          </p:nvPr>
        </p:nvSpPr>
        <p:spPr/>
        <p:txBody>
          <a:bodyPr>
            <a:noAutofit/>
          </a:bodyPr>
          <a:lstStyle>
            <a:lvl1pPr eaLnBrk="0" hangingPunct="0">
              <a:defRPr/>
            </a:lvl1pPr>
          </a:lstStyle>
          <a:p>
            <a:pPr>
              <a:defRPr/>
            </a:pPr>
            <a:fld id="{4909C439-46B2-4D3E-9E7F-2D0A10D012F6}" type="slidenum">
              <a:rPr lang="en-US"/>
              <a:pPr>
                <a:defRPr/>
              </a:pPr>
              <a:t>‹#›</a:t>
            </a:fld>
            <a:endParaRPr lang="en-US"/>
          </a:p>
        </p:txBody>
      </p:sp>
    </p:spTree>
    <p:extLst>
      <p:ext uri="{BB962C8B-B14F-4D97-AF65-F5344CB8AC3E}">
        <p14:creationId xmlns:p14="http://schemas.microsoft.com/office/powerpoint/2010/main" val="3085952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6"/>
        <p:cNvGrpSpPr/>
        <p:nvPr/>
      </p:nvGrpSpPr>
      <p:grpSpPr>
        <a:xfrm>
          <a:off x="0" y="0"/>
          <a:ext cx="0" cy="0"/>
          <a:chOff x="0" y="0"/>
          <a:chExt cx="0" cy="0"/>
        </a:xfrm>
      </p:grpSpPr>
      <p:cxnSp>
        <p:nvCxnSpPr>
          <p:cNvPr id="7" name="Shape 55"/>
          <p:cNvCxnSpPr>
            <a:cxnSpLocks noChangeShapeType="1"/>
          </p:cNvCxnSpPr>
          <p:nvPr/>
        </p:nvCxnSpPr>
        <p:spPr bwMode="auto">
          <a:xfrm>
            <a:off x="1047751"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cxnSp>
        <p:nvCxnSpPr>
          <p:cNvPr id="8" name="Shape 56"/>
          <p:cNvCxnSpPr>
            <a:cxnSpLocks noChangeShapeType="1"/>
          </p:cNvCxnSpPr>
          <p:nvPr/>
        </p:nvCxnSpPr>
        <p:spPr bwMode="auto">
          <a:xfrm>
            <a:off x="6582833" y="2192339"/>
            <a:ext cx="4572000" cy="1587"/>
          </a:xfrm>
          <a:prstGeom prst="straightConnector1">
            <a:avLst/>
          </a:prstGeom>
          <a:noFill/>
          <a:ln w="9525">
            <a:solidFill>
              <a:srgbClr val="FFFFFF">
                <a:alpha val="39999"/>
              </a:srgbClr>
            </a:solidFill>
            <a:round/>
            <a:headEnd/>
            <a:tailEnd/>
          </a:ln>
          <a:extLst>
            <a:ext uri="{909E8E84-426E-40DD-AFC4-6F175D3DCCD1}">
              <a14:hiddenFill xmlns:a14="http://schemas.microsoft.com/office/drawing/2010/main">
                <a:noFill/>
              </a14:hiddenFill>
            </a:ext>
          </a:extLst>
        </p:spPr>
      </p:cxnSp>
      <p:sp>
        <p:nvSpPr>
          <p:cNvPr id="47" name="Shape 47"/>
          <p:cNvSpPr txBox="1">
            <a:spLocks noGrp="1"/>
          </p:cNvSpPr>
          <p:nvPr>
            <p:ph type="title"/>
          </p:nvPr>
        </p:nvSpPr>
        <p:spPr>
          <a:xfrm>
            <a:off x="914400" y="121022"/>
            <a:ext cx="10361083" cy="1429870"/>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8" name="Shape 48"/>
          <p:cNvSpPr txBox="1">
            <a:spLocks noGrp="1"/>
          </p:cNvSpPr>
          <p:nvPr>
            <p:ph type="body" idx="1"/>
          </p:nvPr>
        </p:nvSpPr>
        <p:spPr>
          <a:xfrm>
            <a:off x="914401"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49" name="Shape 49"/>
          <p:cNvSpPr txBox="1">
            <a:spLocks noGrp="1"/>
          </p:cNvSpPr>
          <p:nvPr>
            <p:ph type="body" idx="2"/>
          </p:nvPr>
        </p:nvSpPr>
        <p:spPr>
          <a:xfrm>
            <a:off x="914401"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50" name="Shape 50"/>
          <p:cNvSpPr txBox="1">
            <a:spLocks noGrp="1"/>
          </p:cNvSpPr>
          <p:nvPr>
            <p:ph type="body" idx="3"/>
          </p:nvPr>
        </p:nvSpPr>
        <p:spPr>
          <a:xfrm>
            <a:off x="6460702" y="1550895"/>
            <a:ext cx="4815839" cy="614082"/>
          </a:xfrm>
          <a:prstGeom prst="rect">
            <a:avLst/>
          </a:prstGeom>
          <a:noFill/>
          <a:ln>
            <a:noFill/>
          </a:ln>
        </p:spPr>
        <p:txBody>
          <a:bodyPr anchor="b"/>
          <a:lstStyle>
            <a:lvl1pPr marL="0" indent="0" algn="ctr" rtl="0">
              <a:spcBef>
                <a:spcPts val="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1" name="Shape 51"/>
          <p:cNvSpPr txBox="1">
            <a:spLocks noGrp="1"/>
          </p:cNvSpPr>
          <p:nvPr>
            <p:ph type="body" idx="4"/>
          </p:nvPr>
        </p:nvSpPr>
        <p:spPr>
          <a:xfrm>
            <a:off x="6460702" y="2438400"/>
            <a:ext cx="4815839" cy="36877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9" name="Shape 52"/>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0" name="Shape 53"/>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54"/>
          <p:cNvSpPr txBox="1">
            <a:spLocks noGrp="1"/>
          </p:cNvSpPr>
          <p:nvPr>
            <p:ph type="sldNum" idx="12"/>
          </p:nvPr>
        </p:nvSpPr>
        <p:spPr/>
        <p:txBody>
          <a:bodyPr>
            <a:noAutofit/>
          </a:bodyPr>
          <a:lstStyle>
            <a:lvl1pPr eaLnBrk="0" hangingPunct="0">
              <a:defRPr/>
            </a:lvl1pPr>
          </a:lstStyle>
          <a:p>
            <a:pPr>
              <a:defRPr/>
            </a:pPr>
            <a:fld id="{390EC49D-B53B-4CFB-97D2-C711ED973508}" type="slidenum">
              <a:rPr lang="en-US"/>
              <a:pPr>
                <a:defRPr/>
              </a:pPr>
              <a:t>‹#›</a:t>
            </a:fld>
            <a:endParaRPr lang="en-US"/>
          </a:p>
        </p:txBody>
      </p:sp>
    </p:spTree>
    <p:extLst>
      <p:ext uri="{BB962C8B-B14F-4D97-AF65-F5344CB8AC3E}">
        <p14:creationId xmlns:p14="http://schemas.microsoft.com/office/powerpoint/2010/main" val="1913192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C688DE-7A4F-4C21-A661-FA480713CB15}"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132588824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57"/>
        <p:cNvGrpSpPr/>
        <p:nvPr/>
      </p:nvGrpSpPr>
      <p:grpSpPr>
        <a:xfrm>
          <a:off x="0" y="0"/>
          <a:ext cx="0" cy="0"/>
          <a:chOff x="0" y="0"/>
          <a:chExt cx="0" cy="0"/>
        </a:xfrm>
      </p:grpSpPr>
      <p:sp>
        <p:nvSpPr>
          <p:cNvPr id="58" name="Shape 58"/>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 name="Shape 59"/>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0"/>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61"/>
          <p:cNvSpPr txBox="1">
            <a:spLocks noGrp="1"/>
          </p:cNvSpPr>
          <p:nvPr>
            <p:ph type="sldNum" idx="12"/>
          </p:nvPr>
        </p:nvSpPr>
        <p:spPr/>
        <p:txBody>
          <a:bodyPr>
            <a:noAutofit/>
          </a:bodyPr>
          <a:lstStyle>
            <a:lvl1pPr eaLnBrk="0" hangingPunct="0">
              <a:defRPr/>
            </a:lvl1pPr>
          </a:lstStyle>
          <a:p>
            <a:pPr>
              <a:defRPr/>
            </a:pPr>
            <a:fld id="{049F33F9-AFFF-4ED2-BADA-13168F53CC4C}" type="slidenum">
              <a:rPr lang="en-US"/>
              <a:pPr>
                <a:defRPr/>
              </a:pPr>
              <a:t>‹#›</a:t>
            </a:fld>
            <a:endParaRPr lang="en-US"/>
          </a:p>
        </p:txBody>
      </p:sp>
    </p:spTree>
    <p:extLst>
      <p:ext uri="{BB962C8B-B14F-4D97-AF65-F5344CB8AC3E}">
        <p14:creationId xmlns:p14="http://schemas.microsoft.com/office/powerpoint/2010/main" val="2073386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2"/>
        <p:cNvGrpSpPr/>
        <p:nvPr/>
      </p:nvGrpSpPr>
      <p:grpSpPr>
        <a:xfrm>
          <a:off x="0" y="0"/>
          <a:ext cx="0" cy="0"/>
          <a:chOff x="0" y="0"/>
          <a:chExt cx="0" cy="0"/>
        </a:xfrm>
      </p:grpSpPr>
      <p:sp>
        <p:nvSpPr>
          <p:cNvPr id="2" name="Shape 63"/>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3" name="Shape 64"/>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4" name="Shape 65"/>
          <p:cNvSpPr txBox="1">
            <a:spLocks noGrp="1"/>
          </p:cNvSpPr>
          <p:nvPr>
            <p:ph type="sldNum" idx="12"/>
          </p:nvPr>
        </p:nvSpPr>
        <p:spPr/>
        <p:txBody>
          <a:bodyPr>
            <a:noAutofit/>
          </a:bodyPr>
          <a:lstStyle>
            <a:lvl1pPr eaLnBrk="0" hangingPunct="0">
              <a:defRPr/>
            </a:lvl1pPr>
          </a:lstStyle>
          <a:p>
            <a:pPr>
              <a:defRPr/>
            </a:pPr>
            <a:fld id="{71CAC66D-7F36-4A44-BEAB-0B0AAFCC2667}" type="slidenum">
              <a:rPr lang="en-US"/>
              <a:pPr>
                <a:defRPr/>
              </a:pPr>
              <a:t>‹#›</a:t>
            </a:fld>
            <a:endParaRPr lang="en-US"/>
          </a:p>
        </p:txBody>
      </p:sp>
    </p:spTree>
    <p:extLst>
      <p:ext uri="{BB962C8B-B14F-4D97-AF65-F5344CB8AC3E}">
        <p14:creationId xmlns:p14="http://schemas.microsoft.com/office/powerpoint/2010/main" val="30468435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878539" y="971551"/>
            <a:ext cx="4876800" cy="1162049"/>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8" name="Shape 68"/>
          <p:cNvSpPr txBox="1">
            <a:spLocks noGrp="1"/>
          </p:cNvSpPr>
          <p:nvPr>
            <p:ph type="body" idx="1"/>
          </p:nvPr>
        </p:nvSpPr>
        <p:spPr>
          <a:xfrm>
            <a:off x="6400800" y="457200"/>
            <a:ext cx="4876800" cy="5668962"/>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marL="2398713" indent="-341313" rtl="0">
              <a:spcBef>
                <a:spcPts val="0"/>
              </a:spcBef>
              <a:defRPr/>
            </a:lvl8pPr>
            <a:lvl9pPr marL="2398713" indent="-341313" rtl="0">
              <a:spcBef>
                <a:spcPts val="0"/>
              </a:spcBef>
              <a:defRPr/>
            </a:lvl9pPr>
          </a:lstStyle>
          <a:p>
            <a:endParaRPr/>
          </a:p>
        </p:txBody>
      </p:sp>
      <p:sp>
        <p:nvSpPr>
          <p:cNvPr id="69" name="Shape 69"/>
          <p:cNvSpPr txBox="1">
            <a:spLocks noGrp="1"/>
          </p:cNvSpPr>
          <p:nvPr>
            <p:ph type="body" idx="2"/>
          </p:nvPr>
        </p:nvSpPr>
        <p:spPr>
          <a:xfrm>
            <a:off x="878539" y="2133600"/>
            <a:ext cx="4876800" cy="3581399"/>
          </a:xfrm>
          <a:prstGeom prst="rect">
            <a:avLst/>
          </a:prstGeom>
          <a:noFill/>
          <a:ln>
            <a:noFill/>
          </a:ln>
        </p:spPr>
        <p:txBody>
          <a:bodyPr/>
          <a:lstStyle>
            <a:lvl1pPr marL="0" indent="0" rtl="0">
              <a:spcBef>
                <a:spcPts val="1000"/>
              </a:spcBef>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0"/>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1"/>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2"/>
          <p:cNvSpPr txBox="1">
            <a:spLocks noGrp="1"/>
          </p:cNvSpPr>
          <p:nvPr>
            <p:ph type="sldNum" idx="12"/>
          </p:nvPr>
        </p:nvSpPr>
        <p:spPr/>
        <p:txBody>
          <a:bodyPr>
            <a:noAutofit/>
          </a:bodyPr>
          <a:lstStyle>
            <a:lvl1pPr eaLnBrk="0" hangingPunct="0">
              <a:defRPr/>
            </a:lvl1pPr>
          </a:lstStyle>
          <a:p>
            <a:pPr>
              <a:defRPr/>
            </a:pPr>
            <a:fld id="{C9FA799D-9C77-4B38-9466-561CAECD50A2}" type="slidenum">
              <a:rPr lang="en-US"/>
              <a:pPr>
                <a:defRPr/>
              </a:pPr>
              <a:t>‹#›</a:t>
            </a:fld>
            <a:endParaRPr lang="en-US"/>
          </a:p>
        </p:txBody>
      </p:sp>
    </p:spTree>
    <p:extLst>
      <p:ext uri="{BB962C8B-B14F-4D97-AF65-F5344CB8AC3E}">
        <p14:creationId xmlns:p14="http://schemas.microsoft.com/office/powerpoint/2010/main" val="1422367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6406776" y="969264"/>
            <a:ext cx="4876800" cy="1161287"/>
          </a:xfrm>
          <a:prstGeom prst="rect">
            <a:avLst/>
          </a:prstGeom>
          <a:noFill/>
          <a:ln>
            <a:noFill/>
          </a:ln>
        </p:spPr>
        <p:txBody>
          <a:bodyPr anchor="b"/>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5" name="Shape 75"/>
          <p:cNvSpPr>
            <a:spLocks noGrp="1"/>
          </p:cNvSpPr>
          <p:nvPr>
            <p:ph type="pic" idx="2"/>
          </p:nvPr>
        </p:nvSpPr>
        <p:spPr>
          <a:xfrm>
            <a:off x="884516" y="510987"/>
            <a:ext cx="4876800" cy="5553636"/>
          </a:xfrm>
          <a:prstGeom prst="rect">
            <a:avLst/>
          </a:prstGeom>
          <a:solidFill>
            <a:srgbClr val="3F3F3F"/>
          </a:solidFill>
          <a:ln w="88900" cap="flat" cmpd="sng">
            <a:solidFill>
              <a:schemeClr val="lt1"/>
            </a:solidFill>
            <a:prstDash val="solid"/>
            <a:miter/>
            <a:headEnd type="none" w="med" len="med"/>
            <a:tailEnd type="none" w="med" len="med"/>
          </a:ln>
        </p:spPr>
      </p:sp>
      <p:sp>
        <p:nvSpPr>
          <p:cNvPr id="76" name="Shape 76"/>
          <p:cNvSpPr txBox="1">
            <a:spLocks noGrp="1"/>
          </p:cNvSpPr>
          <p:nvPr>
            <p:ph type="body" idx="1"/>
          </p:nvPr>
        </p:nvSpPr>
        <p:spPr>
          <a:xfrm>
            <a:off x="6399804" y="2130551"/>
            <a:ext cx="4876800" cy="3584447"/>
          </a:xfrm>
          <a:prstGeom prst="rect">
            <a:avLst/>
          </a:prstGeom>
          <a:noFill/>
          <a:ln>
            <a:noFill/>
          </a:ln>
        </p:spPr>
        <p:txBody>
          <a:bodyPr/>
          <a:lstStyle>
            <a:lvl1pPr marL="0" indent="0" rtl="0">
              <a:spcBef>
                <a:spcPts val="10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77"/>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78"/>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79"/>
          <p:cNvSpPr txBox="1">
            <a:spLocks noGrp="1"/>
          </p:cNvSpPr>
          <p:nvPr>
            <p:ph type="sldNum" idx="12"/>
          </p:nvPr>
        </p:nvSpPr>
        <p:spPr/>
        <p:txBody>
          <a:bodyPr>
            <a:noAutofit/>
          </a:bodyPr>
          <a:lstStyle>
            <a:lvl1pPr eaLnBrk="0" hangingPunct="0">
              <a:defRPr/>
            </a:lvl1pPr>
          </a:lstStyle>
          <a:p>
            <a:pPr>
              <a:defRPr/>
            </a:pPr>
            <a:fld id="{14E2ADF3-5324-4582-8954-1BA3399CEB59}" type="slidenum">
              <a:rPr lang="en-US"/>
              <a:pPr>
                <a:defRPr/>
              </a:pPr>
              <a:t>‹#›</a:t>
            </a:fld>
            <a:endParaRPr lang="en-US"/>
          </a:p>
        </p:txBody>
      </p:sp>
    </p:spTree>
    <p:extLst>
      <p:ext uri="{BB962C8B-B14F-4D97-AF65-F5344CB8AC3E}">
        <p14:creationId xmlns:p14="http://schemas.microsoft.com/office/powerpoint/2010/main" val="16354021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Picture above Caption">
    <p:spTree>
      <p:nvGrpSpPr>
        <p:cNvPr id="1" name="Shape 80"/>
        <p:cNvGrpSpPr/>
        <p:nvPr/>
      </p:nvGrpSpPr>
      <p:grpSpPr>
        <a:xfrm>
          <a:off x="0" y="0"/>
          <a:ext cx="0" cy="0"/>
          <a:chOff x="0" y="0"/>
          <a:chExt cx="0" cy="0"/>
        </a:xfrm>
      </p:grpSpPr>
      <p:sp>
        <p:nvSpPr>
          <p:cNvPr id="81" name="Shape 81"/>
          <p:cNvSpPr txBox="1">
            <a:spLocks noGrp="1"/>
          </p:cNvSpPr>
          <p:nvPr>
            <p:ph type="title"/>
          </p:nvPr>
        </p:nvSpPr>
        <p:spPr>
          <a:xfrm>
            <a:off x="914401" y="4151376"/>
            <a:ext cx="10369175" cy="1014984"/>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2" name="Shape 82"/>
          <p:cNvSpPr>
            <a:spLocks noGrp="1"/>
          </p:cNvSpPr>
          <p:nvPr>
            <p:ph type="pic" idx="2"/>
          </p:nvPr>
        </p:nvSpPr>
        <p:spPr>
          <a:xfrm>
            <a:off x="2438401" y="457199"/>
            <a:ext cx="7315199" cy="3644152"/>
          </a:xfrm>
          <a:prstGeom prst="rect">
            <a:avLst/>
          </a:prstGeom>
          <a:solidFill>
            <a:srgbClr val="3F3F3F"/>
          </a:solidFill>
          <a:ln w="88900" cap="flat" cmpd="sng">
            <a:solidFill>
              <a:schemeClr val="lt1"/>
            </a:solidFill>
            <a:prstDash val="solid"/>
            <a:miter/>
            <a:headEnd type="none" w="med" len="med"/>
            <a:tailEnd type="none" w="med" len="med"/>
          </a:ln>
        </p:spPr>
      </p:sp>
      <p:sp>
        <p:nvSpPr>
          <p:cNvPr id="83" name="Shape 83"/>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5" name="Shape 84"/>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85"/>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7" name="Shape 86"/>
          <p:cNvSpPr txBox="1">
            <a:spLocks noGrp="1"/>
          </p:cNvSpPr>
          <p:nvPr>
            <p:ph type="sldNum" idx="12"/>
          </p:nvPr>
        </p:nvSpPr>
        <p:spPr/>
        <p:txBody>
          <a:bodyPr>
            <a:noAutofit/>
          </a:bodyPr>
          <a:lstStyle>
            <a:lvl1pPr eaLnBrk="0" hangingPunct="0">
              <a:defRPr/>
            </a:lvl1pPr>
          </a:lstStyle>
          <a:p>
            <a:pPr>
              <a:defRPr/>
            </a:pPr>
            <a:fld id="{763EEE12-DD68-43B4-9653-82552B348C1F}" type="slidenum">
              <a:rPr lang="en-US"/>
              <a:pPr>
                <a:defRPr/>
              </a:pPr>
              <a:t>‹#›</a:t>
            </a:fld>
            <a:endParaRPr lang="en-US"/>
          </a:p>
        </p:txBody>
      </p:sp>
    </p:spTree>
    <p:extLst>
      <p:ext uri="{BB962C8B-B14F-4D97-AF65-F5344CB8AC3E}">
        <p14:creationId xmlns:p14="http://schemas.microsoft.com/office/powerpoint/2010/main" val="369091945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Storyboar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914401" y="4155141"/>
            <a:ext cx="10369175" cy="1013010"/>
          </a:xfrm>
          <a:prstGeom prst="rect">
            <a:avLst/>
          </a:prstGeom>
          <a:noFill/>
          <a:ln>
            <a:noFill/>
          </a:ln>
        </p:spPr>
        <p:txBody>
          <a:bodyPr anchor="b"/>
          <a:lstStyle>
            <a:lvl1pPr algn="ct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9" name="Shape 89"/>
          <p:cNvSpPr>
            <a:spLocks noGrp="1"/>
          </p:cNvSpPr>
          <p:nvPr>
            <p:ph type="pic" idx="2"/>
          </p:nvPr>
        </p:nvSpPr>
        <p:spPr>
          <a:xfrm>
            <a:off x="914401"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0" name="Shape 90"/>
          <p:cNvSpPr txBox="1">
            <a:spLocks noGrp="1"/>
          </p:cNvSpPr>
          <p:nvPr>
            <p:ph type="body" idx="1"/>
          </p:nvPr>
        </p:nvSpPr>
        <p:spPr>
          <a:xfrm>
            <a:off x="907427" y="5181599"/>
            <a:ext cx="10369175" cy="950259"/>
          </a:xfrm>
          <a:prstGeom prst="rect">
            <a:avLst/>
          </a:prstGeom>
          <a:noFill/>
          <a:ln>
            <a:noFill/>
          </a:ln>
        </p:spPr>
        <p:txBody>
          <a:bodyPr/>
          <a:lstStyle>
            <a:lvl1pPr marL="0" indent="0" algn="ctr" rtl="0">
              <a:spcBef>
                <a:spcPts val="300"/>
              </a:spcBef>
              <a:buClr>
                <a:schemeClr val="lt1"/>
              </a:buClr>
              <a:buFont typeface="Lustria"/>
              <a:buNone/>
              <a:defRPr/>
            </a:lvl1pPr>
            <a:lvl2pPr marL="457200" indent="0" rtl="0">
              <a:spcBef>
                <a:spcPts val="0"/>
              </a:spcBef>
              <a:buFont typeface="Lustria"/>
              <a:buNone/>
              <a:defRPr/>
            </a:lvl2pPr>
            <a:lvl3pPr marL="914400" indent="0" rtl="0">
              <a:spcBef>
                <a:spcPts val="0"/>
              </a:spcBef>
              <a:buFont typeface="Lustria"/>
              <a:buNone/>
              <a:defRPr/>
            </a:lvl3pPr>
            <a:lvl4pPr marL="1371600" indent="0" rtl="0">
              <a:spcBef>
                <a:spcPts val="0"/>
              </a:spcBef>
              <a:buFont typeface="Lustria"/>
              <a:buNone/>
              <a:defRPr/>
            </a:lvl4pPr>
            <a:lvl5pPr marL="1828800" indent="0" rtl="0">
              <a:spcBef>
                <a:spcPts val="0"/>
              </a:spcBef>
              <a:buFont typeface="Lustria"/>
              <a:buNone/>
              <a:defRPr/>
            </a:lvl5pPr>
            <a:lvl6pPr marL="2286000" indent="0" rtl="0">
              <a:spcBef>
                <a:spcPts val="0"/>
              </a:spcBef>
              <a:buFont typeface="Lustria"/>
              <a:buNone/>
              <a:defRPr/>
            </a:lvl6pPr>
            <a:lvl7pPr marL="2743200" indent="0" rtl="0">
              <a:spcBef>
                <a:spcPts val="0"/>
              </a:spcBef>
              <a:buFont typeface="Lustria"/>
              <a:buNone/>
              <a:defRPr/>
            </a:lvl7pPr>
            <a:lvl8pPr marL="3200400" indent="0" rtl="0">
              <a:spcBef>
                <a:spcPts val="0"/>
              </a:spcBef>
              <a:buFont typeface="Lustria"/>
              <a:buNone/>
              <a:defRPr/>
            </a:lvl8pPr>
            <a:lvl9pPr marL="3657600" indent="0" rtl="0">
              <a:spcBef>
                <a:spcPts val="0"/>
              </a:spcBef>
              <a:buFont typeface="Lustria"/>
              <a:buNone/>
              <a:defRPr/>
            </a:lvl9pPr>
          </a:lstStyle>
          <a:p>
            <a:endParaRPr/>
          </a:p>
        </p:txBody>
      </p:sp>
      <p:sp>
        <p:nvSpPr>
          <p:cNvPr id="94" name="Shape 94"/>
          <p:cNvSpPr>
            <a:spLocks noGrp="1"/>
          </p:cNvSpPr>
          <p:nvPr>
            <p:ph type="pic" idx="3"/>
          </p:nvPr>
        </p:nvSpPr>
        <p:spPr>
          <a:xfrm>
            <a:off x="914401"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5" name="Shape 95"/>
          <p:cNvSpPr>
            <a:spLocks noGrp="1"/>
          </p:cNvSpPr>
          <p:nvPr>
            <p:ph type="pic" idx="4"/>
          </p:nvPr>
        </p:nvSpPr>
        <p:spPr>
          <a:xfrm>
            <a:off x="4549986"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6" name="Shape 96"/>
          <p:cNvSpPr>
            <a:spLocks noGrp="1"/>
          </p:cNvSpPr>
          <p:nvPr>
            <p:ph type="pic" idx="5"/>
          </p:nvPr>
        </p:nvSpPr>
        <p:spPr>
          <a:xfrm>
            <a:off x="4549986"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7" name="Shape 97"/>
          <p:cNvSpPr>
            <a:spLocks noGrp="1"/>
          </p:cNvSpPr>
          <p:nvPr>
            <p:ph type="pic" idx="6"/>
          </p:nvPr>
        </p:nvSpPr>
        <p:spPr>
          <a:xfrm>
            <a:off x="8185574" y="457200"/>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98" name="Shape 98"/>
          <p:cNvSpPr>
            <a:spLocks noGrp="1"/>
          </p:cNvSpPr>
          <p:nvPr>
            <p:ph type="pic" idx="7"/>
          </p:nvPr>
        </p:nvSpPr>
        <p:spPr>
          <a:xfrm>
            <a:off x="8185574" y="2455433"/>
            <a:ext cx="3108959" cy="1645920"/>
          </a:xfrm>
          <a:prstGeom prst="rect">
            <a:avLst/>
          </a:prstGeom>
          <a:solidFill>
            <a:srgbClr val="3F3F3F"/>
          </a:solidFill>
          <a:ln w="88900" cap="flat" cmpd="sng">
            <a:solidFill>
              <a:schemeClr val="lt1"/>
            </a:solidFill>
            <a:prstDash val="solid"/>
            <a:miter/>
            <a:headEnd type="none" w="med" len="med"/>
            <a:tailEnd type="none" w="med" len="med"/>
          </a:ln>
        </p:spPr>
      </p:sp>
      <p:sp>
        <p:nvSpPr>
          <p:cNvPr id="10" name="Shape 91"/>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1" name="Shape 92"/>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12" name="Shape 93"/>
          <p:cNvSpPr txBox="1">
            <a:spLocks noGrp="1"/>
          </p:cNvSpPr>
          <p:nvPr>
            <p:ph type="sldNum" idx="12"/>
          </p:nvPr>
        </p:nvSpPr>
        <p:spPr/>
        <p:txBody>
          <a:bodyPr>
            <a:noAutofit/>
          </a:bodyPr>
          <a:lstStyle>
            <a:lvl1pPr eaLnBrk="0" hangingPunct="0">
              <a:defRPr/>
            </a:lvl1pPr>
          </a:lstStyle>
          <a:p>
            <a:pPr>
              <a:defRPr/>
            </a:pPr>
            <a:fld id="{DAF73A33-93A0-4B0D-9409-432D4638B658}" type="slidenum">
              <a:rPr lang="en-US"/>
              <a:pPr>
                <a:defRPr/>
              </a:pPr>
              <a:t>‹#›</a:t>
            </a:fld>
            <a:endParaRPr lang="en-US"/>
          </a:p>
        </p:txBody>
      </p:sp>
    </p:spTree>
    <p:extLst>
      <p:ext uri="{BB962C8B-B14F-4D97-AF65-F5344CB8AC3E}">
        <p14:creationId xmlns:p14="http://schemas.microsoft.com/office/powerpoint/2010/main" val="10431345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914400" y="121022"/>
            <a:ext cx="10361083" cy="1429870"/>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1"/>
          </p:nvPr>
        </p:nvSpPr>
        <p:spPr>
          <a:xfrm rot="5400000">
            <a:off x="3908161" y="-1241161"/>
            <a:ext cx="4373563" cy="10361083"/>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2"/>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3"/>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04"/>
          <p:cNvSpPr txBox="1">
            <a:spLocks noGrp="1"/>
          </p:cNvSpPr>
          <p:nvPr>
            <p:ph type="sldNum" idx="12"/>
          </p:nvPr>
        </p:nvSpPr>
        <p:spPr/>
        <p:txBody>
          <a:bodyPr>
            <a:noAutofit/>
          </a:bodyPr>
          <a:lstStyle>
            <a:lvl1pPr eaLnBrk="0" hangingPunct="0">
              <a:defRPr/>
            </a:lvl1pPr>
          </a:lstStyle>
          <a:p>
            <a:pPr>
              <a:defRPr/>
            </a:pPr>
            <a:fld id="{7F49B957-3B77-4539-889D-3902CD12BB10}" type="slidenum">
              <a:rPr lang="en-US"/>
              <a:pPr>
                <a:defRPr/>
              </a:pPr>
              <a:t>‹#›</a:t>
            </a:fld>
            <a:endParaRPr lang="en-US"/>
          </a:p>
        </p:txBody>
      </p:sp>
    </p:spTree>
    <p:extLst>
      <p:ext uri="{BB962C8B-B14F-4D97-AF65-F5344CB8AC3E}">
        <p14:creationId xmlns:p14="http://schemas.microsoft.com/office/powerpoint/2010/main" val="22796311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rot="5400000">
            <a:off x="7820819" y="2262982"/>
            <a:ext cx="5592763" cy="2133599"/>
          </a:xfrm>
          <a:prstGeom prst="rect">
            <a:avLst/>
          </a:prstGeom>
          <a:noFill/>
          <a:ln>
            <a:noFill/>
          </a:ln>
        </p:spPr>
        <p:txBody>
          <a:bodyPr/>
          <a:lstStyle>
            <a:lvl1pPr algn="ctr" rtl="0">
              <a:spcBef>
                <a:spcPts val="0"/>
              </a:spcBef>
              <a:buClr>
                <a:schemeClr val="lt1"/>
              </a:buClr>
              <a:buFont typeface="Lustria"/>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7" name="Shape 107"/>
          <p:cNvSpPr txBox="1">
            <a:spLocks noGrp="1"/>
          </p:cNvSpPr>
          <p:nvPr>
            <p:ph type="body" idx="1"/>
          </p:nvPr>
        </p:nvSpPr>
        <p:spPr>
          <a:xfrm rot="5400000">
            <a:off x="2131219" y="-683419"/>
            <a:ext cx="5592763" cy="8026399"/>
          </a:xfrm>
          <a:prstGeom prst="rect">
            <a:avLst/>
          </a:prstGeom>
          <a:noFill/>
          <a:ln>
            <a:noFill/>
          </a:ln>
        </p:spPr>
        <p:txBody>
          <a:bodyPr/>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 name="Shape 108"/>
          <p:cNvSpPr txBox="1">
            <a:spLocks noGrp="1"/>
          </p:cNvSpPr>
          <p:nvPr>
            <p:ph type="dt" idx="10"/>
          </p:nvPr>
        </p:nvSpPr>
        <p:spPr/>
        <p:txBody>
          <a:bodyPr/>
          <a:lstStyle>
            <a:lvl1pPr marL="0" marR="0" indent="0" algn="r"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5" name="Shape 109"/>
          <p:cNvSpPr txBox="1">
            <a:spLocks noGrp="1"/>
          </p:cNvSpPr>
          <p:nvPr>
            <p:ph type="ftr" idx="11"/>
          </p:nvPr>
        </p:nvSpPr>
        <p:spPr/>
        <p:txBody>
          <a:bodyPr/>
          <a:lstStyle>
            <a:lvl1pPr marL="0" marR="0" indent="0" algn="l" rtl="0" eaLnBrk="0" hangingPunct="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pPr>
              <a:defRPr/>
            </a:pPr>
            <a:endParaRPr>
              <a:solidFill>
                <a:srgbClr val="000000"/>
              </a:solidFill>
            </a:endParaRPr>
          </a:p>
        </p:txBody>
      </p:sp>
      <p:sp>
        <p:nvSpPr>
          <p:cNvPr id="6" name="Shape 110"/>
          <p:cNvSpPr txBox="1">
            <a:spLocks noGrp="1"/>
          </p:cNvSpPr>
          <p:nvPr>
            <p:ph type="sldNum" idx="12"/>
          </p:nvPr>
        </p:nvSpPr>
        <p:spPr/>
        <p:txBody>
          <a:bodyPr>
            <a:noAutofit/>
          </a:bodyPr>
          <a:lstStyle>
            <a:lvl1pPr eaLnBrk="0" hangingPunct="0">
              <a:defRPr/>
            </a:lvl1pPr>
          </a:lstStyle>
          <a:p>
            <a:pPr>
              <a:defRPr/>
            </a:pPr>
            <a:fld id="{FA1EAD16-6CFB-4E39-B430-A230B9739C3A}" type="slidenum">
              <a:rPr lang="en-US"/>
              <a:pPr>
                <a:defRPr/>
              </a:pPr>
              <a:t>‹#›</a:t>
            </a:fld>
            <a:endParaRPr lang="en-US"/>
          </a:p>
        </p:txBody>
      </p:sp>
    </p:spTree>
    <p:extLst>
      <p:ext uri="{BB962C8B-B14F-4D97-AF65-F5344CB8AC3E}">
        <p14:creationId xmlns:p14="http://schemas.microsoft.com/office/powerpoint/2010/main" val="52495376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AC63A1D-7518-48C6-85F1-AFE0FBC77223}"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DD7C874A-CE29-4E65-B0B3-7A759FE334DA}" type="slidenum">
              <a:rPr lang="en-US" altLang="en-US"/>
              <a:pPr>
                <a:defRPr/>
              </a:pPr>
              <a:t>‹#›</a:t>
            </a:fld>
            <a:endParaRPr lang="en-US" altLang="en-US"/>
          </a:p>
        </p:txBody>
      </p:sp>
    </p:spTree>
    <p:extLst>
      <p:ext uri="{BB962C8B-B14F-4D97-AF65-F5344CB8AC3E}">
        <p14:creationId xmlns:p14="http://schemas.microsoft.com/office/powerpoint/2010/main" val="26433619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941795F0-5FB0-4A59-BA74-569C3C15A704}"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ACEB7B5-E311-456F-8F1D-FAB0D1D3D6B0}" type="slidenum">
              <a:rPr lang="en-US" altLang="en-US"/>
              <a:pPr>
                <a:defRPr/>
              </a:pPr>
              <a:t>‹#›</a:t>
            </a:fld>
            <a:endParaRPr lang="en-US" altLang="en-US"/>
          </a:p>
        </p:txBody>
      </p:sp>
    </p:spTree>
    <p:extLst>
      <p:ext uri="{BB962C8B-B14F-4D97-AF65-F5344CB8AC3E}">
        <p14:creationId xmlns:p14="http://schemas.microsoft.com/office/powerpoint/2010/main" val="342350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C688DE-7A4F-4C21-A661-FA480713CB15}" type="datetimeFigureOut">
              <a:rPr lang="en-US" smtClean="0"/>
              <a:t>9/3/2019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09089054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F4E7046-4FAE-4C3A-A243-92CAB1B5592D}"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02E02B87-BCEE-4164-B91F-074DA9848120}" type="slidenum">
              <a:rPr lang="en-US" altLang="en-US"/>
              <a:pPr>
                <a:defRPr/>
              </a:pPr>
              <a:t>‹#›</a:t>
            </a:fld>
            <a:endParaRPr lang="en-US" altLang="en-US"/>
          </a:p>
        </p:txBody>
      </p:sp>
    </p:spTree>
    <p:extLst>
      <p:ext uri="{BB962C8B-B14F-4D97-AF65-F5344CB8AC3E}">
        <p14:creationId xmlns:p14="http://schemas.microsoft.com/office/powerpoint/2010/main" val="341773876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B38B921-2EF6-4072-A5F2-8A973292115E}"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6D4C704-AECA-468B-ACB8-C255FF5E5DB5}" type="slidenum">
              <a:rPr lang="en-US" altLang="en-US"/>
              <a:pPr>
                <a:defRPr/>
              </a:pPr>
              <a:t>‹#›</a:t>
            </a:fld>
            <a:endParaRPr lang="en-US" altLang="en-US"/>
          </a:p>
        </p:txBody>
      </p:sp>
    </p:spTree>
    <p:extLst>
      <p:ext uri="{BB962C8B-B14F-4D97-AF65-F5344CB8AC3E}">
        <p14:creationId xmlns:p14="http://schemas.microsoft.com/office/powerpoint/2010/main" val="608183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535E08D2-29FB-4D2E-AA6B-29B95B6DBE42}" type="datetimeFigureOut">
              <a:rPr lang="en-US"/>
              <a:pPr>
                <a:defRPr/>
              </a:pPr>
              <a:t>9/3/2019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F2DF111B-9EFC-486D-818D-814E36CFDD03}" type="slidenum">
              <a:rPr lang="en-US" altLang="en-US"/>
              <a:pPr>
                <a:defRPr/>
              </a:pPr>
              <a:t>‹#›</a:t>
            </a:fld>
            <a:endParaRPr lang="en-US" altLang="en-US"/>
          </a:p>
        </p:txBody>
      </p:sp>
    </p:spTree>
    <p:extLst>
      <p:ext uri="{BB962C8B-B14F-4D97-AF65-F5344CB8AC3E}">
        <p14:creationId xmlns:p14="http://schemas.microsoft.com/office/powerpoint/2010/main" val="13710447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3D62131-494B-4795-B973-5C11A3BDD0FD}" type="datetimeFigureOut">
              <a:rPr lang="en-US"/>
              <a:pPr>
                <a:defRPr/>
              </a:pPr>
              <a:t>9/3/2019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62E3965C-41BB-4991-878A-22A7D0BF977A}" type="slidenum">
              <a:rPr lang="en-US" altLang="en-US"/>
              <a:pPr>
                <a:defRPr/>
              </a:pPr>
              <a:t>‹#›</a:t>
            </a:fld>
            <a:endParaRPr lang="en-US" altLang="en-US"/>
          </a:p>
        </p:txBody>
      </p:sp>
    </p:spTree>
    <p:extLst>
      <p:ext uri="{BB962C8B-B14F-4D97-AF65-F5344CB8AC3E}">
        <p14:creationId xmlns:p14="http://schemas.microsoft.com/office/powerpoint/2010/main" val="859619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CCB7EB-C23B-49E3-8C02-502EC1344EB4}" type="datetimeFigureOut">
              <a:rPr lang="en-US"/>
              <a:pPr>
                <a:defRPr/>
              </a:pPr>
              <a:t>9/3/2019</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52B76930-716E-417F-95EC-58E868E21FC1}" type="slidenum">
              <a:rPr lang="en-US" altLang="en-US"/>
              <a:pPr>
                <a:defRPr/>
              </a:pPr>
              <a:t>‹#›</a:t>
            </a:fld>
            <a:endParaRPr lang="en-US" altLang="en-US"/>
          </a:p>
        </p:txBody>
      </p:sp>
    </p:spTree>
    <p:extLst>
      <p:ext uri="{BB962C8B-B14F-4D97-AF65-F5344CB8AC3E}">
        <p14:creationId xmlns:p14="http://schemas.microsoft.com/office/powerpoint/2010/main" val="284584294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3B27A73-9C9A-4B3A-8D27-E4D4C6FD129C}"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BB143608-508C-4348-9E4F-11984FB16BE3}" type="slidenum">
              <a:rPr lang="en-US" altLang="en-US"/>
              <a:pPr>
                <a:defRPr/>
              </a:pPr>
              <a:t>‹#›</a:t>
            </a:fld>
            <a:endParaRPr lang="en-US" altLang="en-US"/>
          </a:p>
        </p:txBody>
      </p:sp>
    </p:spTree>
    <p:extLst>
      <p:ext uri="{BB962C8B-B14F-4D97-AF65-F5344CB8AC3E}">
        <p14:creationId xmlns:p14="http://schemas.microsoft.com/office/powerpoint/2010/main" val="54524572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C8F3B06-0503-4036-9F80-92C3A813CCDE}"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18779A06-58BF-4F0E-85D9-F4A89FFF83D3}" type="slidenum">
              <a:rPr lang="en-US" altLang="en-US"/>
              <a:pPr>
                <a:defRPr/>
              </a:pPr>
              <a:t>‹#›</a:t>
            </a:fld>
            <a:endParaRPr lang="en-US" altLang="en-US"/>
          </a:p>
        </p:txBody>
      </p:sp>
    </p:spTree>
    <p:extLst>
      <p:ext uri="{BB962C8B-B14F-4D97-AF65-F5344CB8AC3E}">
        <p14:creationId xmlns:p14="http://schemas.microsoft.com/office/powerpoint/2010/main" val="242276447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4F371999-3F74-4412-A136-AA78618FB995}"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68CAF8E3-2D3C-4C76-81D3-BDAD74BEF995}" type="slidenum">
              <a:rPr lang="en-US" altLang="en-US"/>
              <a:pPr>
                <a:defRPr/>
              </a:pPr>
              <a:t>‹#›</a:t>
            </a:fld>
            <a:endParaRPr lang="en-US" altLang="en-US"/>
          </a:p>
        </p:txBody>
      </p:sp>
    </p:spTree>
    <p:extLst>
      <p:ext uri="{BB962C8B-B14F-4D97-AF65-F5344CB8AC3E}">
        <p14:creationId xmlns:p14="http://schemas.microsoft.com/office/powerpoint/2010/main" val="36736999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2F6634F8-AA80-44E8-B733-B76D3F4B3BAD}"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panose="020B0604020202020204" pitchFamily="34" charset="0"/>
              </a:defRPr>
            </a:lvl1pPr>
          </a:lstStyle>
          <a:p>
            <a:pPr>
              <a:defRPr/>
            </a:pPr>
            <a:fld id="{32D48878-CF3B-4C1B-B644-B6DD8822A111}" type="slidenum">
              <a:rPr lang="en-US" altLang="en-US"/>
              <a:pPr>
                <a:defRPr/>
              </a:pPr>
              <a:t>‹#›</a:t>
            </a:fld>
            <a:endParaRPr lang="en-US" altLang="en-US"/>
          </a:p>
        </p:txBody>
      </p:sp>
    </p:spTree>
    <p:extLst>
      <p:ext uri="{BB962C8B-B14F-4D97-AF65-F5344CB8AC3E}">
        <p14:creationId xmlns:p14="http://schemas.microsoft.com/office/powerpoint/2010/main" val="424185401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267"/>
            <a:ext cx="10363200" cy="1470183"/>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298959787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C688DE-7A4F-4C21-A661-FA480713CB15}" type="datetimeFigureOut">
              <a:rPr lang="en-US" smtClean="0"/>
              <a:t>9/3/2019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4069657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81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45778735"/>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930" y="4406265"/>
            <a:ext cx="10363200" cy="1363028"/>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930" y="2906078"/>
            <a:ext cx="103632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Tree>
    <p:extLst>
      <p:ext uri="{BB962C8B-B14F-4D97-AF65-F5344CB8AC3E}">
        <p14:creationId xmlns:p14="http://schemas.microsoft.com/office/powerpoint/2010/main" val="3717777733"/>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982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2789030"/>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78"/>
            <a:ext cx="5387340"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558"/>
            <a:ext cx="5387340"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56" y="1534478"/>
            <a:ext cx="5389244"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156" y="2174558"/>
            <a:ext cx="5389244"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7844004"/>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84408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81808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892"/>
            <a:ext cx="4011930" cy="1161573"/>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311" y="272892"/>
            <a:ext cx="6816090"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465"/>
            <a:ext cx="4011930"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3037492905"/>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70" y="4800600"/>
            <a:ext cx="7315200" cy="56721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8870" y="612934"/>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sym typeface="Gill Sans" pitchFamily="80" charset="0"/>
            </a:endParaRPr>
          </a:p>
        </p:txBody>
      </p:sp>
      <p:sp>
        <p:nvSpPr>
          <p:cNvPr id="4" name="Text Placeholder 3"/>
          <p:cNvSpPr>
            <a:spLocks noGrp="1"/>
          </p:cNvSpPr>
          <p:nvPr>
            <p:ph type="body" sz="half" idx="2"/>
          </p:nvPr>
        </p:nvSpPr>
        <p:spPr>
          <a:xfrm>
            <a:off x="2388870" y="5367814"/>
            <a:ext cx="73152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3729805920"/>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0015070"/>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6831" y="102870"/>
            <a:ext cx="2838450" cy="59093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1" y="102870"/>
            <a:ext cx="8332470" cy="59093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3440836"/>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688DE-7A4F-4C21-A661-FA480713CB15}" type="datetimeFigureOut">
              <a:rPr lang="en-US" smtClean="0"/>
              <a:t>9/3/2019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39079053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267"/>
            <a:ext cx="10363200" cy="1470183"/>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3077"/>
          </a:xfrm>
        </p:spPr>
        <p:txBody>
          <a:bodyPr/>
          <a:lstStyle>
            <a:lvl1pPr marL="0" indent="0" algn="ctr">
              <a:buNone/>
              <a:defRPr/>
            </a:lvl1pPr>
            <a:lvl2pPr marL="411480" indent="0" algn="ctr">
              <a:buNone/>
              <a:defRPr/>
            </a:lvl2pPr>
            <a:lvl3pPr marL="822960" indent="0" algn="ctr">
              <a:buNone/>
              <a:defRPr/>
            </a:lvl3pPr>
            <a:lvl4pPr marL="1234440" indent="0" algn="ctr">
              <a:buNone/>
              <a:defRPr/>
            </a:lvl4pPr>
            <a:lvl5pPr marL="1645920" indent="0" algn="ctr">
              <a:buNone/>
              <a:defRPr/>
            </a:lvl5pPr>
            <a:lvl6pPr marL="2057400" indent="0" algn="ctr">
              <a:buNone/>
              <a:defRPr/>
            </a:lvl6pPr>
            <a:lvl7pPr marL="2468880" indent="0" algn="ctr">
              <a:buNone/>
              <a:defRPr/>
            </a:lvl7pPr>
            <a:lvl8pPr marL="2880360" indent="0" algn="ctr">
              <a:buNone/>
              <a:defRPr/>
            </a:lvl8pPr>
            <a:lvl9pPr marL="3291840" indent="0" algn="ctr">
              <a:buNone/>
              <a:defRPr/>
            </a:lvl9pPr>
          </a:lstStyle>
          <a:p>
            <a:r>
              <a:rPr lang="en-US"/>
              <a:t>Click to edit Master subtitle style</a:t>
            </a:r>
          </a:p>
        </p:txBody>
      </p:sp>
    </p:spTree>
    <p:extLst>
      <p:ext uri="{BB962C8B-B14F-4D97-AF65-F5344CB8AC3E}">
        <p14:creationId xmlns:p14="http://schemas.microsoft.com/office/powerpoint/2010/main" val="3705376182"/>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81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67580790"/>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930" y="4406265"/>
            <a:ext cx="10363200" cy="1363028"/>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963930" y="2906078"/>
            <a:ext cx="10363200" cy="1500188"/>
          </a:xfrm>
        </p:spPr>
        <p:txBody>
          <a:bodyPr anchor="b"/>
          <a:lstStyle>
            <a:lvl1pPr marL="0" indent="0">
              <a:buNone/>
              <a:defRPr sz="1800"/>
            </a:lvl1pPr>
            <a:lvl2pPr marL="411480" indent="0">
              <a:buNone/>
              <a:defRPr sz="1620"/>
            </a:lvl2pPr>
            <a:lvl3pPr marL="822960" indent="0">
              <a:buNone/>
              <a:defRPr sz="1440"/>
            </a:lvl3pPr>
            <a:lvl4pPr marL="1234440" indent="0">
              <a:buNone/>
              <a:defRPr sz="1260"/>
            </a:lvl4pPr>
            <a:lvl5pPr marL="1645920" indent="0">
              <a:buNone/>
              <a:defRPr sz="1260"/>
            </a:lvl5pPr>
            <a:lvl6pPr marL="2057400" indent="0">
              <a:buNone/>
              <a:defRPr sz="1260"/>
            </a:lvl6pPr>
            <a:lvl7pPr marL="2468880" indent="0">
              <a:buNone/>
              <a:defRPr sz="1260"/>
            </a:lvl7pPr>
            <a:lvl8pPr marL="2880360" indent="0">
              <a:buNone/>
              <a:defRPr sz="1260"/>
            </a:lvl8pPr>
            <a:lvl9pPr marL="3291840" indent="0">
              <a:buNone/>
              <a:defRPr sz="1260"/>
            </a:lvl9pPr>
          </a:lstStyle>
          <a:p>
            <a:pPr lvl="0"/>
            <a:r>
              <a:rPr lang="en-US"/>
              <a:t>Click to edit Master text styles</a:t>
            </a:r>
          </a:p>
        </p:txBody>
      </p:sp>
    </p:spTree>
    <p:extLst>
      <p:ext uri="{BB962C8B-B14F-4D97-AF65-F5344CB8AC3E}">
        <p14:creationId xmlns:p14="http://schemas.microsoft.com/office/powerpoint/2010/main" val="2736603608"/>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9820" y="1440180"/>
            <a:ext cx="5585460" cy="4572000"/>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245146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320"/>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4478"/>
            <a:ext cx="5387340"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609600" y="2174558"/>
            <a:ext cx="5387340"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156" y="1534478"/>
            <a:ext cx="5389244" cy="640080"/>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6193156" y="2174558"/>
            <a:ext cx="5389244" cy="3951923"/>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86685611"/>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21968277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6038819"/>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2892"/>
            <a:ext cx="4011930" cy="1161573"/>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766311" y="272892"/>
            <a:ext cx="6816090" cy="5853588"/>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4465"/>
            <a:ext cx="4011930" cy="4692015"/>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3482578325"/>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8870" y="4800600"/>
            <a:ext cx="7315200" cy="567214"/>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388870" y="612934"/>
            <a:ext cx="7315200" cy="4114800"/>
          </a:xfrm>
        </p:spPr>
        <p:txBody>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a:sym typeface="Gill Sans" pitchFamily="80" charset="0"/>
            </a:endParaRPr>
          </a:p>
        </p:txBody>
      </p:sp>
      <p:sp>
        <p:nvSpPr>
          <p:cNvPr id="4" name="Text Placeholder 3"/>
          <p:cNvSpPr>
            <a:spLocks noGrp="1"/>
          </p:cNvSpPr>
          <p:nvPr>
            <p:ph type="body" sz="half" idx="2"/>
          </p:nvPr>
        </p:nvSpPr>
        <p:spPr>
          <a:xfrm>
            <a:off x="2388870" y="5367814"/>
            <a:ext cx="7315200" cy="804386"/>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Tree>
    <p:extLst>
      <p:ext uri="{BB962C8B-B14F-4D97-AF65-F5344CB8AC3E}">
        <p14:creationId xmlns:p14="http://schemas.microsoft.com/office/powerpoint/2010/main" val="190839344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05718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C688DE-7A4F-4C21-A661-FA480713CB15}"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181631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26831" y="102870"/>
            <a:ext cx="2838450" cy="590931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1" y="102870"/>
            <a:ext cx="8332470" cy="59093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929656"/>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BD0D5AA-78BA-476B-A241-273422FF49B0}" type="slidenum">
              <a:rPr lang="en-US" altLang="en-US"/>
              <a:pPr>
                <a:defRPr/>
              </a:pPr>
              <a:t>‹#›</a:t>
            </a:fld>
            <a:endParaRPr lang="en-US" altLang="en-US"/>
          </a:p>
        </p:txBody>
      </p:sp>
    </p:spTree>
    <p:extLst>
      <p:ext uri="{BB962C8B-B14F-4D97-AF65-F5344CB8AC3E}">
        <p14:creationId xmlns:p14="http://schemas.microsoft.com/office/powerpoint/2010/main" val="103452512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CE0A76A-DBB4-40BC-B567-384A1CDA5C45}" type="slidenum">
              <a:rPr lang="en-US" altLang="en-US"/>
              <a:pPr>
                <a:defRPr/>
              </a:pPr>
              <a:t>‹#›</a:t>
            </a:fld>
            <a:endParaRPr lang="en-US" altLang="en-US"/>
          </a:p>
        </p:txBody>
      </p:sp>
    </p:spTree>
    <p:extLst>
      <p:ext uri="{BB962C8B-B14F-4D97-AF65-F5344CB8AC3E}">
        <p14:creationId xmlns:p14="http://schemas.microsoft.com/office/powerpoint/2010/main" val="41123615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3D1B27-9DBF-47D2-8435-F00CF44C401F}" type="slidenum">
              <a:rPr lang="en-US" altLang="en-US"/>
              <a:pPr>
                <a:defRPr/>
              </a:pPr>
              <a:t>‹#›</a:t>
            </a:fld>
            <a:endParaRPr lang="en-US" altLang="en-US"/>
          </a:p>
        </p:txBody>
      </p:sp>
    </p:spTree>
    <p:extLst>
      <p:ext uri="{BB962C8B-B14F-4D97-AF65-F5344CB8AC3E}">
        <p14:creationId xmlns:p14="http://schemas.microsoft.com/office/powerpoint/2010/main" val="21993981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D998D83-CCE7-448B-B20F-43EEAF1E93A6}" type="slidenum">
              <a:rPr lang="en-US" altLang="en-US"/>
              <a:pPr>
                <a:defRPr/>
              </a:pPr>
              <a:t>‹#›</a:t>
            </a:fld>
            <a:endParaRPr lang="en-US" altLang="en-US"/>
          </a:p>
        </p:txBody>
      </p:sp>
    </p:spTree>
    <p:extLst>
      <p:ext uri="{BB962C8B-B14F-4D97-AF65-F5344CB8AC3E}">
        <p14:creationId xmlns:p14="http://schemas.microsoft.com/office/powerpoint/2010/main" val="240808201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6FC515-16F5-4A75-B170-1B9396C96B10}" type="slidenum">
              <a:rPr lang="en-US" altLang="en-US"/>
              <a:pPr>
                <a:defRPr/>
              </a:pPr>
              <a:t>‹#›</a:t>
            </a:fld>
            <a:endParaRPr lang="en-US" altLang="en-US"/>
          </a:p>
        </p:txBody>
      </p:sp>
    </p:spTree>
    <p:extLst>
      <p:ext uri="{BB962C8B-B14F-4D97-AF65-F5344CB8AC3E}">
        <p14:creationId xmlns:p14="http://schemas.microsoft.com/office/powerpoint/2010/main" val="318739288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6C85EDE-8997-4428-9D41-0028F8251643}" type="slidenum">
              <a:rPr lang="en-US" altLang="en-US"/>
              <a:pPr>
                <a:defRPr/>
              </a:pPr>
              <a:t>‹#›</a:t>
            </a:fld>
            <a:endParaRPr lang="en-US" altLang="en-US"/>
          </a:p>
        </p:txBody>
      </p:sp>
    </p:spTree>
    <p:extLst>
      <p:ext uri="{BB962C8B-B14F-4D97-AF65-F5344CB8AC3E}">
        <p14:creationId xmlns:p14="http://schemas.microsoft.com/office/powerpoint/2010/main" val="20898718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A543786-9879-469A-AD7E-48AC7DECB2B0}" type="slidenum">
              <a:rPr lang="en-US" altLang="en-US"/>
              <a:pPr>
                <a:defRPr/>
              </a:pPr>
              <a:t>‹#›</a:t>
            </a:fld>
            <a:endParaRPr lang="en-US" altLang="en-US"/>
          </a:p>
        </p:txBody>
      </p:sp>
    </p:spTree>
    <p:extLst>
      <p:ext uri="{BB962C8B-B14F-4D97-AF65-F5344CB8AC3E}">
        <p14:creationId xmlns:p14="http://schemas.microsoft.com/office/powerpoint/2010/main" val="12197993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B712DA-31D1-4775-A492-6C3AD869E030}" type="slidenum">
              <a:rPr lang="en-US" altLang="en-US"/>
              <a:pPr>
                <a:defRPr/>
              </a:pPr>
              <a:t>‹#›</a:t>
            </a:fld>
            <a:endParaRPr lang="en-US" altLang="en-US"/>
          </a:p>
        </p:txBody>
      </p:sp>
    </p:spTree>
    <p:extLst>
      <p:ext uri="{BB962C8B-B14F-4D97-AF65-F5344CB8AC3E}">
        <p14:creationId xmlns:p14="http://schemas.microsoft.com/office/powerpoint/2010/main" val="135265352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C7F741D-1CF4-4872-AD00-E6633E12855A}" type="slidenum">
              <a:rPr lang="en-US" altLang="en-US"/>
              <a:pPr>
                <a:defRPr/>
              </a:pPr>
              <a:t>‹#›</a:t>
            </a:fld>
            <a:endParaRPr lang="en-US" altLang="en-US"/>
          </a:p>
        </p:txBody>
      </p:sp>
    </p:spTree>
    <p:extLst>
      <p:ext uri="{BB962C8B-B14F-4D97-AF65-F5344CB8AC3E}">
        <p14:creationId xmlns:p14="http://schemas.microsoft.com/office/powerpoint/2010/main" val="108617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C688DE-7A4F-4C21-A661-FA480713CB15}" type="datetimeFigureOut">
              <a:rPr lang="en-US" smtClean="0"/>
              <a:t>9/3/2019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DF743-9CE1-4811-9425-8926E9C21999}" type="slidenum">
              <a:rPr lang="en-US" smtClean="0"/>
              <a:t>‹#›</a:t>
            </a:fld>
            <a:endParaRPr lang="en-US"/>
          </a:p>
        </p:txBody>
      </p:sp>
    </p:spTree>
    <p:extLst>
      <p:ext uri="{BB962C8B-B14F-4D97-AF65-F5344CB8AC3E}">
        <p14:creationId xmlns:p14="http://schemas.microsoft.com/office/powerpoint/2010/main" val="283097089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F845B5A-1E8B-479C-9D28-C583C643B81A}" type="slidenum">
              <a:rPr lang="en-US" altLang="en-US"/>
              <a:pPr>
                <a:defRPr/>
              </a:pPr>
              <a:t>‹#›</a:t>
            </a:fld>
            <a:endParaRPr lang="en-US" altLang="en-US"/>
          </a:p>
        </p:txBody>
      </p:sp>
    </p:spTree>
    <p:extLst>
      <p:ext uri="{BB962C8B-B14F-4D97-AF65-F5344CB8AC3E}">
        <p14:creationId xmlns:p14="http://schemas.microsoft.com/office/powerpoint/2010/main" val="89027965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1D4ABD-E368-4A46-9635-7F3B6C7A87BE}" type="slidenum">
              <a:rPr lang="en-US" altLang="en-US"/>
              <a:pPr>
                <a:defRPr/>
              </a:pPr>
              <a:t>‹#›</a:t>
            </a:fld>
            <a:endParaRPr lang="en-US" altLang="en-US"/>
          </a:p>
        </p:txBody>
      </p:sp>
    </p:spTree>
    <p:extLst>
      <p:ext uri="{BB962C8B-B14F-4D97-AF65-F5344CB8AC3E}">
        <p14:creationId xmlns:p14="http://schemas.microsoft.com/office/powerpoint/2010/main" val="162109937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E1A41C3-1C60-4542-9AE9-3752BA9B39FF}" type="slidenum">
              <a:rPr lang="en-US" altLang="en-US"/>
              <a:pPr>
                <a:defRPr/>
              </a:pPr>
              <a:t>‹#›</a:t>
            </a:fld>
            <a:endParaRPr lang="en-US" altLang="en-US"/>
          </a:p>
        </p:txBody>
      </p:sp>
    </p:spTree>
    <p:extLst>
      <p:ext uri="{BB962C8B-B14F-4D97-AF65-F5344CB8AC3E}">
        <p14:creationId xmlns:p14="http://schemas.microsoft.com/office/powerpoint/2010/main" val="33840604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1C511D-08FC-4ECA-8E45-76B36ADA5434}" type="slidenum">
              <a:rPr lang="en-US" altLang="en-US"/>
              <a:pPr>
                <a:defRPr/>
              </a:pPr>
              <a:t>‹#›</a:t>
            </a:fld>
            <a:endParaRPr lang="en-US" altLang="en-US"/>
          </a:p>
        </p:txBody>
      </p:sp>
    </p:spTree>
    <p:extLst>
      <p:ext uri="{BB962C8B-B14F-4D97-AF65-F5344CB8AC3E}">
        <p14:creationId xmlns:p14="http://schemas.microsoft.com/office/powerpoint/2010/main" val="41016902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5CF95999-2D47-4F1B-8B65-164260BE31CC}"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160CAE-067A-4E71-B89C-C1BC717861EF}" type="slidenum">
              <a:rPr lang="en-US" altLang="en-US"/>
              <a:pPr>
                <a:defRPr/>
              </a:pPr>
              <a:t>‹#›</a:t>
            </a:fld>
            <a:endParaRPr lang="en-US" altLang="en-US"/>
          </a:p>
        </p:txBody>
      </p:sp>
    </p:spTree>
    <p:extLst>
      <p:ext uri="{BB962C8B-B14F-4D97-AF65-F5344CB8AC3E}">
        <p14:creationId xmlns:p14="http://schemas.microsoft.com/office/powerpoint/2010/main" val="343064004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1C18936-6A82-42BF-BD84-B02C054C5123}"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5C005A-F0F0-4621-B58A-54FA0624E81C}" type="slidenum">
              <a:rPr lang="en-US" altLang="en-US"/>
              <a:pPr>
                <a:defRPr/>
              </a:pPr>
              <a:t>‹#›</a:t>
            </a:fld>
            <a:endParaRPr lang="en-US" altLang="en-US"/>
          </a:p>
        </p:txBody>
      </p:sp>
    </p:spTree>
    <p:extLst>
      <p:ext uri="{BB962C8B-B14F-4D97-AF65-F5344CB8AC3E}">
        <p14:creationId xmlns:p14="http://schemas.microsoft.com/office/powerpoint/2010/main" val="38268467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5DE8D37-9FB2-4D1B-949C-8C74465C34D0}" type="datetimeFigureOut">
              <a:rPr lang="en-US"/>
              <a:pPr>
                <a:defRPr/>
              </a:pPr>
              <a:t>9/3/2019</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D85B931-D63D-458F-A6B5-6513900FAA55}" type="slidenum">
              <a:rPr lang="en-US" altLang="en-US"/>
              <a:pPr>
                <a:defRPr/>
              </a:pPr>
              <a:t>‹#›</a:t>
            </a:fld>
            <a:endParaRPr lang="en-US" altLang="en-US"/>
          </a:p>
        </p:txBody>
      </p:sp>
    </p:spTree>
    <p:extLst>
      <p:ext uri="{BB962C8B-B14F-4D97-AF65-F5344CB8AC3E}">
        <p14:creationId xmlns:p14="http://schemas.microsoft.com/office/powerpoint/2010/main" val="282616596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82E1FBA-B31C-4EEE-A277-8AA92EF72114}" type="datetimeFigureOut">
              <a:rPr lang="en-US"/>
              <a:pPr>
                <a:defRPr/>
              </a:pPr>
              <a:t>9/3/2019</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4F6C35D-27C6-4053-8E23-160FFC77CFB3}" type="slidenum">
              <a:rPr lang="en-US" altLang="en-US"/>
              <a:pPr>
                <a:defRPr/>
              </a:pPr>
              <a:t>‹#›</a:t>
            </a:fld>
            <a:endParaRPr lang="en-US" altLang="en-US"/>
          </a:p>
        </p:txBody>
      </p:sp>
    </p:spTree>
    <p:extLst>
      <p:ext uri="{BB962C8B-B14F-4D97-AF65-F5344CB8AC3E}">
        <p14:creationId xmlns:p14="http://schemas.microsoft.com/office/powerpoint/2010/main" val="331588317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06A6BC50-5769-465D-BED8-54694266976E}" type="datetimeFigureOut">
              <a:rPr lang="en-US"/>
              <a:pPr>
                <a:defRPr/>
              </a:pPr>
              <a:t>9/3/2019</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4922FF-53E8-4769-A9BE-5062CEEC707C}" type="slidenum">
              <a:rPr lang="en-US" altLang="en-US"/>
              <a:pPr>
                <a:defRPr/>
              </a:pPr>
              <a:t>‹#›</a:t>
            </a:fld>
            <a:endParaRPr lang="en-US" altLang="en-US"/>
          </a:p>
        </p:txBody>
      </p:sp>
    </p:spTree>
    <p:extLst>
      <p:ext uri="{BB962C8B-B14F-4D97-AF65-F5344CB8AC3E}">
        <p14:creationId xmlns:p14="http://schemas.microsoft.com/office/powerpoint/2010/main" val="3894475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BE3EDED-F0B1-4915-BFE5-36A1708D74B8}" type="datetimeFigureOut">
              <a:rPr lang="en-US"/>
              <a:pPr>
                <a:defRPr/>
              </a:pPr>
              <a:t>9/3/2019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CFA43D1-4C57-4959-8DB1-DF7C0241C9EC}" type="slidenum">
              <a:rPr lang="en-US" altLang="en-US"/>
              <a:pPr>
                <a:defRPr/>
              </a:pPr>
              <a:t>‹#›</a:t>
            </a:fld>
            <a:endParaRPr lang="en-US" altLang="en-US"/>
          </a:p>
        </p:txBody>
      </p:sp>
    </p:spTree>
    <p:extLst>
      <p:ext uri="{BB962C8B-B14F-4D97-AF65-F5344CB8AC3E}">
        <p14:creationId xmlns:p14="http://schemas.microsoft.com/office/powerpoint/2010/main" val="3661482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theme" Target="../theme/theme10.xml"/><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slideLayout" Target="../slideLayouts/slideLayout116.xml"/><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slideLayout" Target="../slideLayouts/slideLayout115.xml"/><Relationship Id="rId5" Type="http://schemas.openxmlformats.org/officeDocument/2006/relationships/slideLayout" Target="../slideLayouts/slideLayout109.xml"/><Relationship Id="rId10" Type="http://schemas.openxmlformats.org/officeDocument/2006/relationships/slideLayout" Target="../slideLayouts/slideLayout114.xml"/><Relationship Id="rId4" Type="http://schemas.openxmlformats.org/officeDocument/2006/relationships/slideLayout" Target="../slideLayouts/slideLayout108.xml"/><Relationship Id="rId9" Type="http://schemas.openxmlformats.org/officeDocument/2006/relationships/slideLayout" Target="../slideLayouts/slideLayout11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6" Type="http://schemas.openxmlformats.org/officeDocument/2006/relationships/image" Target="../media/image1.jpeg"/><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3.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image" Target="../media/image5.png"/><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3.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5" Type="http://schemas.openxmlformats.org/officeDocument/2006/relationships/image" Target="../media/image5.png"/><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image" Target="../media/image4.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1.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theme" Target="../theme/theme9.xml"/><Relationship Id="rId2" Type="http://schemas.openxmlformats.org/officeDocument/2006/relationships/slideLayout" Target="../slideLayouts/slideLayout95.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688DE-7A4F-4C21-A661-FA480713CB15}" type="datetimeFigureOut">
              <a:rPr lang="en-US" smtClean="0"/>
              <a:t>9/3/2019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DF743-9CE1-4811-9425-8926E9C21999}" type="slidenum">
              <a:rPr lang="en-US" smtClean="0"/>
              <a:t>‹#›</a:t>
            </a:fld>
            <a:endParaRPr lang="en-US"/>
          </a:p>
        </p:txBody>
      </p:sp>
    </p:spTree>
    <p:extLst>
      <p:ext uri="{BB962C8B-B14F-4D97-AF65-F5344CB8AC3E}">
        <p14:creationId xmlns:p14="http://schemas.microsoft.com/office/powerpoint/2010/main" val="206135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183583A4-1780-411B-BF10-44088D972F62}" type="datetimeFigureOut">
              <a:rPr lang="en-US"/>
              <a:pPr>
                <a:defRPr/>
              </a:pPr>
              <a:t>9/3/2019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1C88318D-5D45-4875-96BC-7D745974B9B8}" type="slidenum">
              <a:rPr lang="en-US" altLang="en-US"/>
              <a:pPr>
                <a:defRPr/>
              </a:pPr>
              <a:t>‹#›</a:t>
            </a:fld>
            <a:endParaRPr lang="en-US" altLang="en-US"/>
          </a:p>
        </p:txBody>
      </p:sp>
    </p:spTree>
    <p:extLst>
      <p:ext uri="{BB962C8B-B14F-4D97-AF65-F5344CB8AC3E}">
        <p14:creationId xmlns:p14="http://schemas.microsoft.com/office/powerpoint/2010/main" val="3327654474"/>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 id="2147483774"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Shape 9"/>
          <p:cNvSpPr txBox="1">
            <a:spLocks noGrp="1"/>
          </p:cNvSpPr>
          <p:nvPr>
            <p:ph type="title"/>
          </p:nvPr>
        </p:nvSpPr>
        <p:spPr bwMode="auto">
          <a:xfrm>
            <a:off x="914401" y="120650"/>
            <a:ext cx="10361084"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3075" name="Shape 10"/>
          <p:cNvSpPr txBox="1">
            <a:spLocks noGrp="1"/>
          </p:cNvSpPr>
          <p:nvPr>
            <p:ph type="body" idx="1"/>
          </p:nvPr>
        </p:nvSpPr>
        <p:spPr bwMode="auto">
          <a:xfrm>
            <a:off x="914401" y="1752601"/>
            <a:ext cx="10361084"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3076" name="Shape 11"/>
          <p:cNvSpPr txBox="1">
            <a:spLocks noGrp="1"/>
          </p:cNvSpPr>
          <p:nvPr>
            <p:ph type="dt" idx="10"/>
          </p:nvPr>
        </p:nvSpPr>
        <p:spPr bwMode="auto">
          <a:xfrm>
            <a:off x="88265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3077" name="Shape 12"/>
          <p:cNvSpPr txBox="1">
            <a:spLocks noGrp="1"/>
          </p:cNvSpPr>
          <p:nvPr>
            <p:ph type="ftr" idx="11"/>
          </p:nvPr>
        </p:nvSpPr>
        <p:spPr bwMode="auto">
          <a:xfrm>
            <a:off x="472017"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3078" name="Shape 13"/>
          <p:cNvSpPr txBox="1">
            <a:spLocks noGrp="1"/>
          </p:cNvSpPr>
          <p:nvPr>
            <p:ph type="sldNum" idx="12"/>
          </p:nvPr>
        </p:nvSpPr>
        <p:spPr bwMode="auto">
          <a:xfrm>
            <a:off x="5638800" y="6356351"/>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sz="1200">
                <a:solidFill>
                  <a:srgbClr val="FFFFFF"/>
                </a:solidFill>
                <a:latin typeface="Lustria"/>
                <a:ea typeface="Lustria"/>
                <a:cs typeface="Lustria"/>
                <a:sym typeface="Lustria"/>
              </a:defRPr>
            </a:lvl1pPr>
          </a:lstStyle>
          <a:p>
            <a:pPr fontAlgn="base">
              <a:spcBef>
                <a:spcPct val="0"/>
              </a:spcBef>
              <a:spcAft>
                <a:spcPct val="0"/>
              </a:spcAft>
              <a:defRPr/>
            </a:pPr>
            <a:fld id="{87462E71-04F3-4482-A897-F95C79B46059}"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1806842280"/>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9"/>
          <p:cNvSpPr txBox="1">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1027" name="Shape 10"/>
          <p:cNvSpPr txBox="1">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1028" name="Shape 11"/>
          <p:cNvSpPr txBox="1">
            <a:spLocks noGrp="1"/>
          </p:cNvSpPr>
          <p:nvPr>
            <p:ph type="dt" idx="10"/>
          </p:nvPr>
        </p:nvSpPr>
        <p:spPr bwMode="auto">
          <a:xfrm>
            <a:off x="609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1029" name="Shape 12"/>
          <p:cNvSpPr txBox="1">
            <a:spLocks noGrp="1"/>
          </p:cNvSpPr>
          <p:nvPr>
            <p:ph type="ftr" idx="11"/>
          </p:nvPr>
        </p:nvSpPr>
        <p:spPr bwMode="auto">
          <a:xfrm>
            <a:off x="4165600"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1030" name="Shape 13"/>
          <p:cNvSpPr txBox="1">
            <a:spLocks noGrp="1"/>
          </p:cNvSpPr>
          <p:nvPr>
            <p:ph type="sldNum" idx="12"/>
          </p:nvPr>
        </p:nvSpPr>
        <p:spPr bwMode="auto">
          <a:xfrm>
            <a:off x="87376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r" eaLnBrk="1" hangingPunct="1">
              <a:buClr>
                <a:srgbClr val="898989"/>
              </a:buClr>
              <a:buSzPct val="25000"/>
              <a:buFont typeface="Calibri" panose="020F0502020204030204" pitchFamily="34" charset="0"/>
              <a:buNone/>
              <a:defRPr sz="1200">
                <a:solidFill>
                  <a:srgbClr val="898989"/>
                </a:solidFill>
                <a:latin typeface="Calibri" panose="020F0502020204030204" pitchFamily="34" charset="0"/>
                <a:sym typeface="Calibri" panose="020F0502020204030204" pitchFamily="34" charset="0"/>
              </a:defRPr>
            </a:lvl1pPr>
          </a:lstStyle>
          <a:p>
            <a:pPr fontAlgn="base">
              <a:spcBef>
                <a:spcPct val="0"/>
              </a:spcBef>
              <a:spcAft>
                <a:spcPct val="0"/>
              </a:spcAft>
              <a:defRPr/>
            </a:pPr>
            <a:fld id="{15EE1F38-C24A-4177-AB00-0BBF654BC794}" type="slidenum">
              <a:rPr lang="en-US" altLang="en-US">
                <a:cs typeface="Arial" panose="020B0604020202020204" pitchFamily="34" charset="0"/>
              </a:rPr>
              <a:pPr fontAlgn="base">
                <a:spcBef>
                  <a:spcPct val="0"/>
                </a:spcBef>
                <a:spcAft>
                  <a:spcPct val="0"/>
                </a:spcAft>
                <a:defRPr/>
              </a:pPr>
              <a:t>‹#›</a:t>
            </a:fld>
            <a:endParaRPr lang="en-US" altLang="en-US">
              <a:cs typeface="Arial" panose="020B0604020202020204" pitchFamily="34" charset="0"/>
            </a:endParaRPr>
          </a:p>
        </p:txBody>
      </p:sp>
    </p:spTree>
    <p:extLst>
      <p:ext uri="{BB962C8B-B14F-4D97-AF65-F5344CB8AC3E}">
        <p14:creationId xmlns:p14="http://schemas.microsoft.com/office/powerpoint/2010/main" val="4012245550"/>
      </p:ext>
    </p:extLst>
  </p:cSld>
  <p:clrMap bg1="lt1" tx1="dk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marL="342900" indent="-3429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marL="742950" indent="-28575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marL="11430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marL="16002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marL="2057400" indent="-228600"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6146" name="Shape 9"/>
          <p:cNvSpPr txBox="1">
            <a:spLocks noGrp="1"/>
          </p:cNvSpPr>
          <p:nvPr>
            <p:ph type="title"/>
          </p:nvPr>
        </p:nvSpPr>
        <p:spPr bwMode="auto">
          <a:xfrm>
            <a:off x="914401" y="120650"/>
            <a:ext cx="10361084" cy="143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p>
            <a:pPr lvl="0"/>
            <a:endParaRPr lang="en-US" altLang="en-US">
              <a:sym typeface="Arial" panose="020B0604020202020204" pitchFamily="34" charset="0"/>
            </a:endParaRPr>
          </a:p>
        </p:txBody>
      </p:sp>
      <p:sp>
        <p:nvSpPr>
          <p:cNvPr id="6147" name="Shape 10"/>
          <p:cNvSpPr txBox="1">
            <a:spLocks noGrp="1"/>
          </p:cNvSpPr>
          <p:nvPr>
            <p:ph type="body" idx="1"/>
          </p:nvPr>
        </p:nvSpPr>
        <p:spPr bwMode="auto">
          <a:xfrm>
            <a:off x="914401" y="1752601"/>
            <a:ext cx="10361084" cy="4373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prstTxWarp prst="textNoShape">
              <a:avLst/>
            </a:prstTxWarp>
          </a:bodyPr>
          <a:lstStyle/>
          <a:p>
            <a:pPr lvl="0"/>
            <a:endParaRPr lang="en-US" altLang="en-US">
              <a:sym typeface="Arial" panose="020B0604020202020204" pitchFamily="34" charset="0"/>
            </a:endParaRPr>
          </a:p>
        </p:txBody>
      </p:sp>
      <p:sp>
        <p:nvSpPr>
          <p:cNvPr id="6148" name="Shape 11"/>
          <p:cNvSpPr txBox="1">
            <a:spLocks noGrp="1"/>
          </p:cNvSpPr>
          <p:nvPr>
            <p:ph type="dt" idx="10"/>
          </p:nvPr>
        </p:nvSpPr>
        <p:spPr bwMode="auto">
          <a:xfrm>
            <a:off x="8826500" y="6356351"/>
            <a:ext cx="284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algn="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6149" name="Shape 12"/>
          <p:cNvSpPr txBox="1">
            <a:spLocks noGrp="1"/>
          </p:cNvSpPr>
          <p:nvPr>
            <p:ph type="ftr" idx="11"/>
          </p:nvPr>
        </p:nvSpPr>
        <p:spPr bwMode="auto">
          <a:xfrm>
            <a:off x="472017" y="6356351"/>
            <a:ext cx="3860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ctr" anchorCtr="0" compatLnSpc="1">
            <a:prstTxWarp prst="textNoShape">
              <a:avLst/>
            </a:prstTxWarp>
          </a:bodyPr>
          <a:lstStyle>
            <a:lvl1pPr eaLnBrk="1" hangingPunct="1">
              <a:defRPr/>
            </a:lvl1pPr>
          </a:lstStyle>
          <a:p>
            <a:pPr fontAlgn="base">
              <a:spcBef>
                <a:spcPct val="0"/>
              </a:spcBef>
              <a:spcAft>
                <a:spcPct val="0"/>
              </a:spcAft>
              <a:defRPr/>
            </a:pPr>
            <a:endParaRPr lang="en-US" altLang="en-US" sz="1400">
              <a:solidFill>
                <a:srgbClr val="000000"/>
              </a:solidFill>
              <a:cs typeface="Arial" panose="020B0604020202020204" pitchFamily="34" charset="0"/>
              <a:sym typeface="Arial" panose="020B0604020202020204" pitchFamily="34" charset="0"/>
            </a:endParaRPr>
          </a:p>
        </p:txBody>
      </p:sp>
      <p:sp>
        <p:nvSpPr>
          <p:cNvPr id="6150" name="Shape 13"/>
          <p:cNvSpPr txBox="1">
            <a:spLocks noGrp="1"/>
          </p:cNvSpPr>
          <p:nvPr>
            <p:ph type="sldNum" idx="12"/>
          </p:nvPr>
        </p:nvSpPr>
        <p:spPr bwMode="auto">
          <a:xfrm>
            <a:off x="5638800" y="6356351"/>
            <a:ext cx="914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45700" rIns="91425" bIns="45700" numCol="1" anchor="ctr" anchorCtr="0" compatLnSpc="1">
            <a:prstTxWarp prst="textNoShape">
              <a:avLst/>
            </a:prstTxWarp>
          </a:bodyPr>
          <a:lstStyle>
            <a:lvl1pPr algn="ctr" eaLnBrk="1" hangingPunct="1">
              <a:buSzPct val="25000"/>
              <a:defRPr sz="1200">
                <a:solidFill>
                  <a:srgbClr val="FFFFFF"/>
                </a:solidFill>
                <a:latin typeface="Lustria"/>
                <a:ea typeface="Lustria"/>
                <a:cs typeface="Lustria"/>
                <a:sym typeface="Lustria"/>
              </a:defRPr>
            </a:lvl1pPr>
          </a:lstStyle>
          <a:p>
            <a:pPr fontAlgn="base">
              <a:spcBef>
                <a:spcPct val="0"/>
              </a:spcBef>
              <a:spcAft>
                <a:spcPct val="0"/>
              </a:spcAft>
              <a:defRPr/>
            </a:pPr>
            <a:fld id="{F7A19D11-99DA-4026-883C-5729458F7C13}" type="slidenum">
              <a:rPr lang="en-US" altLang="en-US"/>
              <a:pPr fontAlgn="base">
                <a:spcBef>
                  <a:spcPct val="0"/>
                </a:spcBef>
                <a:spcAft>
                  <a:spcPct val="0"/>
                </a:spcAft>
                <a:defRPr/>
              </a:pPr>
              <a:t>‹#›</a:t>
            </a:fld>
            <a:endParaRPr lang="en-US" altLang="en-US"/>
          </a:p>
        </p:txBody>
      </p:sp>
    </p:spTree>
    <p:extLst>
      <p:ext uri="{BB962C8B-B14F-4D97-AF65-F5344CB8AC3E}">
        <p14:creationId xmlns:p14="http://schemas.microsoft.com/office/powerpoint/2010/main" val="2840486012"/>
      </p:ext>
    </p:extLst>
  </p:cSld>
  <p:clrMap bg1="lt1" tx1="dk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Lst>
  <p:hf sldNum="0" hdr="0" ftr="0" dt="0"/>
  <p:txStyles>
    <p:title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4572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9144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13716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1828800" algn="l" rtl="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p:titleStyle>
    <p:bodyStyle>
      <a:defPPr marR="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1pPr>
      <a:lvl2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2pPr>
      <a:lvl3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3pPr>
      <a:lvl4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4pPr>
      <a:lvl5pPr algn="l" rtl="0" eaLnBrk="0" fontAlgn="base" hangingPunct="0">
        <a:spcBef>
          <a:spcPct val="0"/>
        </a:spcBef>
        <a:spcAft>
          <a:spcPct val="0"/>
        </a:spcAft>
        <a:defRPr sz="1400">
          <a:solidFill>
            <a:srgbClr val="000000"/>
          </a:solidFill>
          <a:latin typeface="Arial"/>
          <a:ea typeface="Arial"/>
          <a:cs typeface="Arial"/>
          <a:sym typeface="Arial" panose="020B0604020202020204" pitchFamily="34" charset="0"/>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mn-lt"/>
                <a:cs typeface="+mn-cs"/>
              </a:defRPr>
            </a:lvl1pPr>
          </a:lstStyle>
          <a:p>
            <a:pPr>
              <a:defRPr/>
            </a:pPr>
            <a:fld id="{B37763A4-7B8B-458F-80EA-65E8E5794F60}" type="datetimeFigureOut">
              <a:rPr lang="en-US">
                <a:sym typeface="Arial" panose="020B0604020202020204" pitchFamily="34" charset="0"/>
              </a:rPr>
              <a:pPr>
                <a:defRPr/>
              </a:pPr>
              <a:t>9/3/2019</a:t>
            </a:fld>
            <a:endParaRPr lang="en-US">
              <a:sym typeface="Arial" panose="020B0604020202020204" pitchFamily="34" charset="0"/>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mn-lt"/>
                <a:cs typeface="+mn-cs"/>
              </a:defRPr>
            </a:lvl1pPr>
          </a:lstStyle>
          <a:p>
            <a:pPr>
              <a:defRPr/>
            </a:pPr>
            <a:endParaRPr lang="en-US">
              <a:sym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fontAlgn="base">
              <a:spcBef>
                <a:spcPct val="0"/>
              </a:spcBef>
              <a:spcAft>
                <a:spcPct val="0"/>
              </a:spcAft>
              <a:defRPr/>
            </a:pPr>
            <a:fld id="{5ECBB50E-0B1D-44C8-AE0F-2938DF8AD459}" type="slidenum">
              <a:rPr lang="en-US" altLang="en-US">
                <a:cs typeface="Arial" panose="020B0604020202020204" pitchFamily="34" charset="0"/>
                <a:sym typeface="Arial" panose="020B0604020202020204" pitchFamily="34" charset="0"/>
              </a:rPr>
              <a:pPr fontAlgn="base">
                <a:spcBef>
                  <a:spcPct val="0"/>
                </a:spcBef>
                <a:spcAft>
                  <a:spcPct val="0"/>
                </a:spcAft>
                <a:defRPr/>
              </a:pPr>
              <a:t>‹#›</a:t>
            </a:fld>
            <a:endParaRPr lang="en-US" altLang="en-US">
              <a:cs typeface="Arial" panose="020B0604020202020204" pitchFamily="34" charset="0"/>
              <a:sym typeface="Arial" panose="020B0604020202020204" pitchFamily="34" charset="0"/>
            </a:endParaRPr>
          </a:p>
        </p:txBody>
      </p:sp>
    </p:spTree>
    <p:extLst>
      <p:ext uri="{BB962C8B-B14F-4D97-AF65-F5344CB8AC3E}">
        <p14:creationId xmlns:p14="http://schemas.microsoft.com/office/powerpoint/2010/main" val="72253087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11480" y="102870"/>
            <a:ext cx="11353800" cy="96012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099" name="Rectangle 2"/>
          <p:cNvSpPr>
            <a:spLocks noGrp="1" noChangeArrowheads="1"/>
          </p:cNvSpPr>
          <p:nvPr>
            <p:ph type="body" idx="1"/>
          </p:nvPr>
        </p:nvSpPr>
        <p:spPr bwMode="auto">
          <a:xfrm>
            <a:off x="411480" y="1440180"/>
            <a:ext cx="11353800" cy="4572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xmlns=""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 y="6149340"/>
            <a:ext cx="67056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ctangle 4"/>
          <p:cNvSpPr>
            <a:spLocks/>
          </p:cNvSpPr>
          <p:nvPr/>
        </p:nvSpPr>
        <p:spPr bwMode="auto">
          <a:xfrm>
            <a:off x="765810" y="6463665"/>
            <a:ext cx="309372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eaLnBrk="1" fontAlgn="base" hangingPunct="1">
              <a:spcBef>
                <a:spcPct val="0"/>
              </a:spcBef>
              <a:spcAft>
                <a:spcPct val="0"/>
              </a:spcAft>
            </a:pPr>
            <a:r>
              <a:rPr lang="en-US" altLang="en-US" sz="1440">
                <a:solidFill>
                  <a:srgbClr val="577AB1"/>
                </a:solidFill>
              </a:rPr>
              <a:t>Mountain Goat Software, LLC</a:t>
            </a:r>
          </a:p>
        </p:txBody>
      </p:sp>
      <p:pic>
        <p:nvPicPr>
          <p:cNvPr id="410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9840" y="6270784"/>
            <a:ext cx="1569720" cy="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1240" y="857250"/>
            <a:ext cx="5318760" cy="5154930"/>
          </a:xfrm>
          <a:prstGeom prst="rect">
            <a:avLst/>
          </a:prstGeom>
          <a:noFill/>
          <a:ln>
            <a:noFill/>
          </a:ln>
          <a:extLst>
            <a:ext uri="{909E8E84-426E-40DD-AFC4-6F175D3DCCD1}">
              <a14:hiddenFill xmlns:a14="http://schemas.microsoft.com/office/drawing/2010/main">
                <a:solidFill>
                  <a:srgbClr val="FFFFFF">
                    <a:alpha val="34509"/>
                  </a:srgbClr>
                </a:solidFill>
              </a14:hiddenFill>
            </a:ext>
            <a:ext uri="{91240B29-F687-4F45-9708-019B960494DF}">
              <a14:hiddenLine xmlns:a14="http://schemas.microsoft.com/office/drawing/2010/main" w="9525">
                <a:solidFill>
                  <a:schemeClr val="tx1">
                    <a:alpha val="34509"/>
                  </a:schemeClr>
                </a:solidFill>
                <a:miter lim="800000"/>
                <a:headEnd/>
                <a:tailEnd/>
              </a14:hiddenLine>
            </a:ext>
          </a:extLst>
        </p:spPr>
      </p:pic>
    </p:spTree>
    <p:extLst>
      <p:ext uri="{BB962C8B-B14F-4D97-AF65-F5344CB8AC3E}">
        <p14:creationId xmlns:p14="http://schemas.microsoft.com/office/powerpoint/2010/main" val="1047760393"/>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p:transition/>
  <p:txStyles>
    <p:titleStyle>
      <a:lvl1pPr algn="l" rtl="0" eaLnBrk="0" fontAlgn="base" hangingPunct="0">
        <a:spcBef>
          <a:spcPct val="0"/>
        </a:spcBef>
        <a:spcAft>
          <a:spcPct val="0"/>
        </a:spcAft>
        <a:defRPr sz="4320">
          <a:solidFill>
            <a:srgbClr val="5F7BAE"/>
          </a:solidFill>
          <a:latin typeface="+mj-lt"/>
          <a:ea typeface="+mj-ea"/>
          <a:cs typeface="ヒラギノ角ゴ Pro W3" charset="0"/>
          <a:sym typeface="Gill Sans" pitchFamily="1" charset="0"/>
        </a:defRPr>
      </a:lvl1pPr>
      <a:lvl2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2pPr>
      <a:lvl3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3pPr>
      <a:lvl4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4pPr>
      <a:lvl5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pitchFamily="1" charset="0"/>
        </a:defRPr>
      </a:lvl5pPr>
      <a:lvl6pPr marL="41148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6pPr>
      <a:lvl7pPr marL="82296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7pPr>
      <a:lvl8pPr marL="123444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8pPr>
      <a:lvl9pPr marL="164592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9pPr>
    </p:titleStyle>
    <p:bodyStyle>
      <a:lvl1pPr marL="594360" indent="-400050" algn="l" rtl="0" eaLnBrk="0" fontAlgn="base" hangingPunct="0">
        <a:spcBef>
          <a:spcPts val="1620"/>
        </a:spcBef>
        <a:spcAft>
          <a:spcPct val="0"/>
        </a:spcAft>
        <a:buClr>
          <a:srgbClr val="5F7BAE"/>
        </a:buClr>
        <a:buSzPct val="150000"/>
        <a:buFont typeface="Lucida Grande" pitchFamily="1" charset="0"/>
        <a:buChar char="•"/>
        <a:defRPr sz="3240">
          <a:solidFill>
            <a:schemeClr val="tx1"/>
          </a:solidFill>
          <a:latin typeface="+mn-lt"/>
          <a:ea typeface="+mn-ea"/>
          <a:cs typeface="ヒラギノ角ゴ Pro W3" charset="0"/>
          <a:sym typeface="Gill Sans" pitchFamily="1" charset="0"/>
        </a:defRPr>
      </a:lvl1pPr>
      <a:lvl2pPr marL="902970" indent="-400050" algn="l" rtl="0" eaLnBrk="0" fontAlgn="base" hangingPunct="0">
        <a:spcBef>
          <a:spcPts val="1620"/>
        </a:spcBef>
        <a:spcAft>
          <a:spcPct val="0"/>
        </a:spcAft>
        <a:buSzPct val="150000"/>
        <a:buFont typeface="Lucida Grande" pitchFamily="1" charset="0"/>
        <a:buChar char="•"/>
        <a:defRPr sz="2880">
          <a:solidFill>
            <a:schemeClr val="tx1"/>
          </a:solidFill>
          <a:latin typeface="+mn-lt"/>
          <a:ea typeface="+mn-ea"/>
          <a:cs typeface="ヒラギノ角ゴ Pro W3" charset="0"/>
          <a:sym typeface="Gill Sans" pitchFamily="1" charset="0"/>
        </a:defRPr>
      </a:lvl2pPr>
      <a:lvl3pPr marL="1211580" indent="-400050" algn="l" rtl="0" eaLnBrk="0" fontAlgn="base" hangingPunct="0">
        <a:spcBef>
          <a:spcPts val="1620"/>
        </a:spcBef>
        <a:spcAft>
          <a:spcPct val="0"/>
        </a:spcAft>
        <a:buSzPct val="150000"/>
        <a:buFont typeface="Lucida Grande" pitchFamily="1" charset="0"/>
        <a:buChar char="•"/>
        <a:defRPr sz="2520">
          <a:solidFill>
            <a:schemeClr val="tx1"/>
          </a:solidFill>
          <a:latin typeface="+mn-lt"/>
          <a:ea typeface="+mn-ea"/>
          <a:cs typeface="ヒラギノ角ゴ Pro W3" charset="0"/>
          <a:sym typeface="Gill Sans" pitchFamily="1" charset="0"/>
        </a:defRPr>
      </a:lvl3pPr>
      <a:lvl4pPr marL="1531620" indent="-400050" algn="l" rtl="0" eaLnBrk="0" fontAlgn="base" hangingPunct="0">
        <a:spcBef>
          <a:spcPts val="1620"/>
        </a:spcBef>
        <a:spcAft>
          <a:spcPct val="0"/>
        </a:spcAft>
        <a:buSzPct val="150000"/>
        <a:buFont typeface="Lucida Grande" pitchFamily="1" charset="0"/>
        <a:buChar char="•"/>
        <a:defRPr sz="2160">
          <a:solidFill>
            <a:schemeClr val="tx1"/>
          </a:solidFill>
          <a:latin typeface="+mn-lt"/>
          <a:ea typeface="+mn-ea"/>
          <a:cs typeface="ヒラギノ角ゴ Pro W3" charset="0"/>
          <a:sym typeface="Gill Sans" pitchFamily="1" charset="0"/>
        </a:defRPr>
      </a:lvl4pPr>
      <a:lvl5pPr marL="1840230" indent="-400050" algn="l" rtl="0" eaLnBrk="0" fontAlgn="base" hangingPunct="0">
        <a:spcBef>
          <a:spcPts val="1620"/>
        </a:spcBef>
        <a:spcAft>
          <a:spcPct val="0"/>
        </a:spcAft>
        <a:buSzPct val="150000"/>
        <a:buFont typeface="Lucida Grande" pitchFamily="1" charset="0"/>
        <a:buChar char="•"/>
        <a:defRPr sz="2160">
          <a:solidFill>
            <a:schemeClr val="tx1"/>
          </a:solidFill>
          <a:latin typeface="+mn-lt"/>
          <a:ea typeface="+mn-ea"/>
          <a:cs typeface="ヒラギノ角ゴ Pro W3" charset="0"/>
          <a:sym typeface="Gill Sans" pitchFamily="1" charset="0"/>
        </a:defRPr>
      </a:lvl5pPr>
      <a:lvl6pPr marL="225171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6pPr>
      <a:lvl7pPr marL="266319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7pPr>
      <a:lvl8pPr marL="307467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8pPr>
      <a:lvl9pPr marL="348615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1"/>
          <p:cNvSpPr>
            <a:spLocks noGrp="1" noChangeArrowheads="1"/>
          </p:cNvSpPr>
          <p:nvPr>
            <p:ph type="title"/>
          </p:nvPr>
        </p:nvSpPr>
        <p:spPr bwMode="auto">
          <a:xfrm>
            <a:off x="411480" y="102870"/>
            <a:ext cx="11353800" cy="96012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ctr" anchorCtr="0" compatLnSpc="1">
            <a:prstTxWarp prst="textNoShape">
              <a:avLst/>
            </a:prstTxWarp>
          </a:bodyPr>
          <a:lstStyle/>
          <a:p>
            <a:pPr lvl="0"/>
            <a:r>
              <a:rPr lang="en-US">
                <a:sym typeface="Gill Sans" charset="0"/>
              </a:rPr>
              <a:t>Click to edit Master title style</a:t>
            </a:r>
          </a:p>
        </p:txBody>
      </p:sp>
      <p:sp>
        <p:nvSpPr>
          <p:cNvPr id="4099" name="Rectangle 2"/>
          <p:cNvSpPr>
            <a:spLocks noGrp="1" noChangeArrowheads="1"/>
          </p:cNvSpPr>
          <p:nvPr>
            <p:ph type="body" idx="1"/>
          </p:nvPr>
        </p:nvSpPr>
        <p:spPr bwMode="auto">
          <a:xfrm>
            <a:off x="411480" y="1440180"/>
            <a:ext cx="11353800" cy="4572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vert="horz" wrap="square" lIns="38100" tIns="38100" rIns="38100" bIns="38100" numCol="1" anchor="t" anchorCtr="0" compatLnSpc="1">
            <a:prstTxWarp prst="textNoShape">
              <a:avLst/>
            </a:prstTxWarp>
          </a:bodyPr>
          <a:lstStyle/>
          <a:p>
            <a:pPr lvl="0"/>
            <a:r>
              <a:rPr lang="en-US">
                <a:sym typeface="Gill Sans" charset="0"/>
              </a:rPr>
              <a:t>Click to edit Master text styles</a:t>
            </a:r>
          </a:p>
          <a:p>
            <a:pPr lvl="1"/>
            <a:r>
              <a:rPr lang="en-US">
                <a:sym typeface="Gill Sans" charset="0"/>
              </a:rPr>
              <a:t>Second level</a:t>
            </a:r>
          </a:p>
          <a:p>
            <a:pPr lvl="2"/>
            <a:r>
              <a:rPr lang="en-US">
                <a:sym typeface="Gill Sans" charset="0"/>
              </a:rPr>
              <a:t>Third level</a:t>
            </a:r>
          </a:p>
          <a:p>
            <a:pPr lvl="3"/>
            <a:r>
              <a:rPr lang="en-US">
                <a:sym typeface="Gill Sans" charset="0"/>
              </a:rPr>
              <a:t>Fourth level</a:t>
            </a:r>
          </a:p>
          <a:p>
            <a:pPr lvl="4"/>
            <a:r>
              <a:rPr lang="en-US">
                <a:sym typeface="Gill Sans" charset="0"/>
              </a:rPr>
              <a:t>Fifth level</a:t>
            </a:r>
          </a:p>
        </p:txBody>
      </p:sp>
      <p:pic>
        <p:nvPicPr>
          <p:cNvPr id="4100" name="Picture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37160" y="6149340"/>
            <a:ext cx="670560" cy="651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01" name="Rectangle 4"/>
          <p:cNvSpPr>
            <a:spLocks/>
          </p:cNvSpPr>
          <p:nvPr/>
        </p:nvSpPr>
        <p:spPr bwMode="auto">
          <a:xfrm>
            <a:off x="765810" y="6463665"/>
            <a:ext cx="309372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charset="0"/>
                <a:ea typeface="ヒラギノ角ゴ Pro W3" charset="-128"/>
                <a:sym typeface="Gill Sans" charset="0"/>
              </a:defRPr>
            </a:lvl1pPr>
            <a:lvl2pPr marL="742950" indent="-285750" eaLnBrk="0" hangingPunct="0">
              <a:defRPr sz="3200">
                <a:solidFill>
                  <a:srgbClr val="000000"/>
                </a:solidFill>
                <a:latin typeface="Gill Sans" charset="0"/>
                <a:ea typeface="ヒラギノ角ゴ Pro W3" charset="-128"/>
                <a:sym typeface="Gill Sans" charset="0"/>
              </a:defRPr>
            </a:lvl2pPr>
            <a:lvl3pPr marL="1143000" indent="-228600" eaLnBrk="0" hangingPunct="0">
              <a:defRPr sz="3200">
                <a:solidFill>
                  <a:srgbClr val="000000"/>
                </a:solidFill>
                <a:latin typeface="Gill Sans" charset="0"/>
                <a:ea typeface="ヒラギノ角ゴ Pro W3" charset="-128"/>
                <a:sym typeface="Gill Sans" charset="0"/>
              </a:defRPr>
            </a:lvl3pPr>
            <a:lvl4pPr marL="1600200" indent="-228600" eaLnBrk="0" hangingPunct="0">
              <a:defRPr sz="3200">
                <a:solidFill>
                  <a:srgbClr val="000000"/>
                </a:solidFill>
                <a:latin typeface="Gill Sans" charset="0"/>
                <a:ea typeface="ヒラギノ角ゴ Pro W3" charset="-128"/>
                <a:sym typeface="Gill Sans" charset="0"/>
              </a:defRPr>
            </a:lvl4pPr>
            <a:lvl5pPr marL="2057400" indent="-228600" eaLnBrk="0" hangingPunct="0">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defRPr sz="3200">
                <a:solidFill>
                  <a:srgbClr val="000000"/>
                </a:solidFill>
                <a:latin typeface="Gill Sans" charset="0"/>
                <a:ea typeface="ヒラギノ角ゴ Pro W3" charset="-128"/>
                <a:sym typeface="Gill Sans" charset="0"/>
              </a:defRPr>
            </a:lvl9pPr>
          </a:lstStyle>
          <a:p>
            <a:pPr eaLnBrk="1" fontAlgn="base" hangingPunct="1">
              <a:spcBef>
                <a:spcPct val="0"/>
              </a:spcBef>
              <a:spcAft>
                <a:spcPct val="0"/>
              </a:spcAft>
            </a:pPr>
            <a:r>
              <a:rPr lang="en-US" altLang="en-US" sz="1440">
                <a:solidFill>
                  <a:srgbClr val="577AB1"/>
                </a:solidFill>
              </a:rPr>
              <a:t>Mountain Goat Software, LLC</a:t>
            </a:r>
          </a:p>
        </p:txBody>
      </p:sp>
      <p:pic>
        <p:nvPicPr>
          <p:cNvPr id="4102"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149840" y="6270784"/>
            <a:ext cx="1569720" cy="415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111240" y="857250"/>
            <a:ext cx="5318760" cy="5154930"/>
          </a:xfrm>
          <a:prstGeom prst="rect">
            <a:avLst/>
          </a:prstGeom>
          <a:noFill/>
          <a:ln>
            <a:noFill/>
          </a:ln>
          <a:extLst>
            <a:ext uri="{909E8E84-426E-40DD-AFC4-6F175D3DCCD1}">
              <a14:hiddenFill xmlns:a14="http://schemas.microsoft.com/office/drawing/2010/main">
                <a:solidFill>
                  <a:srgbClr val="FFFFFF">
                    <a:alpha val="34509"/>
                  </a:srgbClr>
                </a:solidFill>
              </a14:hiddenFill>
            </a:ext>
            <a:ext uri="{91240B29-F687-4F45-9708-019B960494DF}">
              <a14:hiddenLine xmlns:a14="http://schemas.microsoft.com/office/drawing/2010/main" w="9525">
                <a:solidFill>
                  <a:schemeClr val="tx1">
                    <a:alpha val="34509"/>
                  </a:schemeClr>
                </a:solidFill>
                <a:miter lim="800000"/>
                <a:headEnd/>
                <a:tailEnd/>
              </a14:hiddenLine>
            </a:ext>
          </a:extLst>
        </p:spPr>
      </p:pic>
    </p:spTree>
    <p:extLst>
      <p:ext uri="{BB962C8B-B14F-4D97-AF65-F5344CB8AC3E}">
        <p14:creationId xmlns:p14="http://schemas.microsoft.com/office/powerpoint/2010/main" val="8864020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l" rtl="0" eaLnBrk="0" fontAlgn="base" hangingPunct="0">
        <a:spcBef>
          <a:spcPct val="0"/>
        </a:spcBef>
        <a:spcAft>
          <a:spcPct val="0"/>
        </a:spcAft>
        <a:defRPr sz="4320">
          <a:solidFill>
            <a:srgbClr val="5F7BAE"/>
          </a:solidFill>
          <a:latin typeface="+mj-lt"/>
          <a:ea typeface="+mj-ea"/>
          <a:cs typeface="ヒラギノ角ゴ Pro W3" charset="0"/>
          <a:sym typeface="Gill Sans" charset="0"/>
        </a:defRPr>
      </a:lvl1pPr>
      <a:lvl2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2pPr>
      <a:lvl3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3pPr>
      <a:lvl4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4pPr>
      <a:lvl5pPr algn="l" rtl="0" eaLnBrk="0" fontAlgn="base" hangingPunct="0">
        <a:spcBef>
          <a:spcPct val="0"/>
        </a:spcBef>
        <a:spcAft>
          <a:spcPct val="0"/>
        </a:spcAft>
        <a:defRPr sz="4320">
          <a:solidFill>
            <a:srgbClr val="5F7BAE"/>
          </a:solidFill>
          <a:latin typeface="Gill Sans" pitchFamily="80" charset="0"/>
          <a:ea typeface="ヒラギノ角ゴ Pro W3" pitchFamily="80" charset="-128"/>
          <a:cs typeface="ヒラギノ角ゴ Pro W3" charset="0"/>
          <a:sym typeface="Gill Sans" charset="0"/>
        </a:defRPr>
      </a:lvl5pPr>
      <a:lvl6pPr marL="41148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6pPr>
      <a:lvl7pPr marL="82296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7pPr>
      <a:lvl8pPr marL="123444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8pPr>
      <a:lvl9pPr marL="1645920" algn="l" rtl="0" fontAlgn="base">
        <a:spcBef>
          <a:spcPct val="0"/>
        </a:spcBef>
        <a:spcAft>
          <a:spcPct val="0"/>
        </a:spcAft>
        <a:defRPr sz="5760">
          <a:solidFill>
            <a:srgbClr val="5F7BAE"/>
          </a:solidFill>
          <a:latin typeface="Gill Sans" pitchFamily="80" charset="0"/>
          <a:ea typeface="ヒラギノ角ゴ Pro W3" pitchFamily="80" charset="-128"/>
          <a:sym typeface="Gill Sans" pitchFamily="80" charset="0"/>
        </a:defRPr>
      </a:lvl9pPr>
    </p:titleStyle>
    <p:bodyStyle>
      <a:lvl1pPr marL="594360" indent="-400050" algn="l" rtl="0" eaLnBrk="0" fontAlgn="base" hangingPunct="0">
        <a:spcBef>
          <a:spcPts val="1620"/>
        </a:spcBef>
        <a:spcAft>
          <a:spcPct val="0"/>
        </a:spcAft>
        <a:buClr>
          <a:srgbClr val="5F7BAE"/>
        </a:buClr>
        <a:buSzPct val="150000"/>
        <a:buFont typeface="Lucida Grande" charset="0"/>
        <a:buChar char="•"/>
        <a:defRPr sz="3240">
          <a:solidFill>
            <a:schemeClr val="tx1"/>
          </a:solidFill>
          <a:latin typeface="+mn-lt"/>
          <a:ea typeface="+mn-ea"/>
          <a:cs typeface="ヒラギノ角ゴ Pro W3" charset="0"/>
          <a:sym typeface="Gill Sans" charset="0"/>
        </a:defRPr>
      </a:lvl1pPr>
      <a:lvl2pPr marL="902970" indent="-400050" algn="l" rtl="0" eaLnBrk="0" fontAlgn="base" hangingPunct="0">
        <a:spcBef>
          <a:spcPts val="1620"/>
        </a:spcBef>
        <a:spcAft>
          <a:spcPct val="0"/>
        </a:spcAft>
        <a:buSzPct val="150000"/>
        <a:buFont typeface="Lucida Grande" charset="0"/>
        <a:buChar char="•"/>
        <a:defRPr sz="2880">
          <a:solidFill>
            <a:schemeClr val="tx1"/>
          </a:solidFill>
          <a:latin typeface="+mn-lt"/>
          <a:ea typeface="+mn-ea"/>
          <a:cs typeface="ヒラギノ角ゴ Pro W3" charset="0"/>
          <a:sym typeface="Gill Sans" charset="0"/>
        </a:defRPr>
      </a:lvl2pPr>
      <a:lvl3pPr marL="1211580" indent="-400050" algn="l" rtl="0" eaLnBrk="0" fontAlgn="base" hangingPunct="0">
        <a:spcBef>
          <a:spcPts val="1620"/>
        </a:spcBef>
        <a:spcAft>
          <a:spcPct val="0"/>
        </a:spcAft>
        <a:buSzPct val="150000"/>
        <a:buFont typeface="Lucida Grande" charset="0"/>
        <a:buChar char="•"/>
        <a:defRPr sz="2520">
          <a:solidFill>
            <a:schemeClr val="tx1"/>
          </a:solidFill>
          <a:latin typeface="+mn-lt"/>
          <a:ea typeface="+mn-ea"/>
          <a:cs typeface="ヒラギノ角ゴ Pro W3" charset="0"/>
          <a:sym typeface="Gill Sans" charset="0"/>
        </a:defRPr>
      </a:lvl3pPr>
      <a:lvl4pPr marL="1531620" indent="-400050" algn="l" rtl="0" eaLnBrk="0" fontAlgn="base" hangingPunct="0">
        <a:spcBef>
          <a:spcPts val="1620"/>
        </a:spcBef>
        <a:spcAft>
          <a:spcPct val="0"/>
        </a:spcAft>
        <a:buSzPct val="150000"/>
        <a:buFont typeface="Lucida Grande" charset="0"/>
        <a:buChar char="•"/>
        <a:defRPr sz="2160">
          <a:solidFill>
            <a:schemeClr val="tx1"/>
          </a:solidFill>
          <a:latin typeface="+mn-lt"/>
          <a:ea typeface="+mn-ea"/>
          <a:cs typeface="ヒラギノ角ゴ Pro W3" charset="0"/>
          <a:sym typeface="Gill Sans" charset="0"/>
        </a:defRPr>
      </a:lvl4pPr>
      <a:lvl5pPr marL="1840230" indent="-400050" algn="l" rtl="0" eaLnBrk="0" fontAlgn="base" hangingPunct="0">
        <a:spcBef>
          <a:spcPts val="1620"/>
        </a:spcBef>
        <a:spcAft>
          <a:spcPct val="0"/>
        </a:spcAft>
        <a:buSzPct val="150000"/>
        <a:buFont typeface="Lucida Grande" charset="0"/>
        <a:buChar char="•"/>
        <a:defRPr sz="2160">
          <a:solidFill>
            <a:schemeClr val="tx1"/>
          </a:solidFill>
          <a:latin typeface="+mn-lt"/>
          <a:ea typeface="+mn-ea"/>
          <a:cs typeface="ヒラギノ角ゴ Pro W3" charset="0"/>
          <a:sym typeface="Gill Sans" charset="0"/>
        </a:defRPr>
      </a:lvl5pPr>
      <a:lvl6pPr marL="225171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6pPr>
      <a:lvl7pPr marL="266319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7pPr>
      <a:lvl8pPr marL="307467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8pPr>
      <a:lvl9pPr marL="3486150" indent="-400050" algn="l" rtl="0" fontAlgn="base">
        <a:spcBef>
          <a:spcPts val="1620"/>
        </a:spcBef>
        <a:spcAft>
          <a:spcPct val="0"/>
        </a:spcAft>
        <a:buSzPct val="150000"/>
        <a:buFont typeface="Lucida Grande" pitchFamily="80" charset="0"/>
        <a:buChar char="•"/>
        <a:defRPr sz="2160">
          <a:solidFill>
            <a:schemeClr val="tx1"/>
          </a:solidFill>
          <a:latin typeface="+mn-lt"/>
          <a:ea typeface="+mn-ea"/>
          <a:sym typeface="Gill Sans" pitchFamily="80" charset="0"/>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F6CCE54-61C5-4BD9-BDAD-72889C69B274}" type="slidenum">
              <a:rPr lang="en-US" altLang="en-US"/>
              <a:pPr>
                <a:defRPr/>
              </a:pPr>
              <a:t>‹#›</a:t>
            </a:fld>
            <a:endParaRPr lang="en-US" altLang="en-US"/>
          </a:p>
        </p:txBody>
      </p:sp>
    </p:spTree>
    <p:extLst>
      <p:ext uri="{BB962C8B-B14F-4D97-AF65-F5344CB8AC3E}">
        <p14:creationId xmlns:p14="http://schemas.microsoft.com/office/powerpoint/2010/main" val="2577503841"/>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 id="2147483748"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4C12FE7-D2A9-40E2-91E4-114A1BCD593D}" type="datetimeFigureOut">
              <a:rPr lang="en-US"/>
              <a:pPr>
                <a:defRPr/>
              </a:pPr>
              <a:t>9/3/2019</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53909485-8CC8-4050-9352-A0E14A1C6D85}" type="slidenum">
              <a:rPr lang="en-US" altLang="en-US"/>
              <a:pPr>
                <a:defRPr/>
              </a:pPr>
              <a:t>‹#›</a:t>
            </a:fld>
            <a:endParaRPr lang="en-US" altLang="en-US"/>
          </a:p>
        </p:txBody>
      </p:sp>
    </p:spTree>
    <p:extLst>
      <p:ext uri="{BB962C8B-B14F-4D97-AF65-F5344CB8AC3E}">
        <p14:creationId xmlns:p14="http://schemas.microsoft.com/office/powerpoint/2010/main" val="3934585700"/>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outube.com/watch?v=A8daR6qBw3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5.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www.smithcsrobot.weebly.com/" TargetMode="External"/><Relationship Id="rId1" Type="http://schemas.openxmlformats.org/officeDocument/2006/relationships/slideLayout" Target="../slideLayouts/slideLayout9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5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7.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5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5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5.xml"/><Relationship Id="rId4" Type="http://schemas.openxmlformats.org/officeDocument/2006/relationships/image" Target="../media/image31.png"/></Relationships>
</file>

<file path=ppt/slides/_rels/slide5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6.xml"/></Relationships>
</file>

<file path=ppt/slides/_rels/slide5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3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2" Type="http://schemas.openxmlformats.org/officeDocument/2006/relationships/hyperlink" Target="https://docs.google.com/spreadsheets/d/1GcX-He1I54ns9twiONBjoNB52DP72vPJ7zqWnAndmx8/edit?usp=sharing" TargetMode="External"/><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22.xml"/><Relationship Id="rId1" Type="http://schemas.openxmlformats.org/officeDocument/2006/relationships/slideLayout" Target="../slideLayouts/slideLayout60.xml"/><Relationship Id="rId4" Type="http://schemas.openxmlformats.org/officeDocument/2006/relationships/image" Target="../media/image38.w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0.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4.xml"/><Relationship Id="rId1" Type="http://schemas.openxmlformats.org/officeDocument/2006/relationships/slideLayout" Target="../slideLayouts/slideLayout60.xml"/><Relationship Id="rId4" Type="http://schemas.openxmlformats.org/officeDocument/2006/relationships/image" Target="../media/image40.png"/></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71.xml"/><Relationship Id="rId4" Type="http://schemas.openxmlformats.org/officeDocument/2006/relationships/image" Target="../media/image39.png"/></Relationships>
</file>

<file path=ppt/slides/_rels/slide6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9285" y="-110084"/>
            <a:ext cx="6826122" cy="1102113"/>
          </a:xfrm>
        </p:spPr>
        <p:txBody>
          <a:bodyPr/>
          <a:lstStyle/>
          <a:p>
            <a:r>
              <a:rPr lang="en-US" dirty="0">
                <a:hlinkClick r:id="rId2"/>
              </a:rPr>
              <a:t>Robotics Projects</a:t>
            </a:r>
            <a:endParaRPr lang="en-US" dirty="0"/>
          </a:p>
        </p:txBody>
      </p:sp>
      <p:sp>
        <p:nvSpPr>
          <p:cNvPr id="3" name="Subtitle 2"/>
          <p:cNvSpPr>
            <a:spLocks noGrp="1"/>
          </p:cNvSpPr>
          <p:nvPr>
            <p:ph type="subTitle" idx="1"/>
          </p:nvPr>
        </p:nvSpPr>
        <p:spPr>
          <a:xfrm>
            <a:off x="6478621" y="3602037"/>
            <a:ext cx="4933566" cy="2397929"/>
          </a:xfrm>
        </p:spPr>
        <p:txBody>
          <a:bodyPr>
            <a:noAutofit/>
          </a:bodyPr>
          <a:lstStyle/>
          <a:p>
            <a:r>
              <a:rPr lang="en-US" sz="2800" dirty="0"/>
              <a:t>Introductions</a:t>
            </a:r>
          </a:p>
          <a:p>
            <a:r>
              <a:rPr lang="en-US" sz="2800" dirty="0"/>
              <a:t>Vision for the Course</a:t>
            </a:r>
          </a:p>
          <a:p>
            <a:r>
              <a:rPr lang="en-US" sz="2800" dirty="0"/>
              <a:t>Schedule for the Year</a:t>
            </a:r>
          </a:p>
          <a:p>
            <a:r>
              <a:rPr lang="en-US" sz="2800" dirty="0"/>
              <a:t>Grading</a:t>
            </a:r>
          </a:p>
          <a:p>
            <a:r>
              <a:rPr lang="en-US" sz="2800" dirty="0"/>
              <a:t>Setup Engineering Notebooks</a:t>
            </a:r>
          </a:p>
        </p:txBody>
      </p:sp>
      <p:pic>
        <p:nvPicPr>
          <p:cNvPr id="4" name="Picture 3"/>
          <p:cNvPicPr>
            <a:picLocks noChangeAspect="1"/>
          </p:cNvPicPr>
          <p:nvPr/>
        </p:nvPicPr>
        <p:blipFill>
          <a:blip r:embed="rId3"/>
          <a:stretch>
            <a:fillRect/>
          </a:stretch>
        </p:blipFill>
        <p:spPr>
          <a:xfrm>
            <a:off x="7806725" y="636376"/>
            <a:ext cx="3797844" cy="2314662"/>
          </a:xfrm>
          <a:prstGeom prst="rect">
            <a:avLst/>
          </a:prstGeom>
        </p:spPr>
      </p:pic>
      <p:sp>
        <p:nvSpPr>
          <p:cNvPr id="5" name="Rounded Rectangular Callout 4"/>
          <p:cNvSpPr/>
          <p:nvPr/>
        </p:nvSpPr>
        <p:spPr>
          <a:xfrm>
            <a:off x="268742" y="1186665"/>
            <a:ext cx="5794220" cy="4303396"/>
          </a:xfrm>
          <a:prstGeom prst="wedgeRoundRectCallout">
            <a:avLst>
              <a:gd name="adj1" fmla="val -21423"/>
              <a:gd name="adj2" fmla="val 5694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hangingPunct="1">
              <a:defRPr/>
            </a:pPr>
            <a:r>
              <a:rPr lang="en-US" sz="2400" dirty="0">
                <a:solidFill>
                  <a:schemeClr val="tx1"/>
                </a:solidFill>
              </a:rPr>
              <a:t>On a piece of paper:</a:t>
            </a:r>
          </a:p>
          <a:p>
            <a:pPr marL="457200" indent="-457200" eaLnBrk="1" hangingPunct="1">
              <a:buAutoNum type="arabicParenR"/>
              <a:defRPr/>
            </a:pPr>
            <a:r>
              <a:rPr lang="en-US" sz="2400" dirty="0">
                <a:solidFill>
                  <a:schemeClr val="tx1"/>
                </a:solidFill>
              </a:rPr>
              <a:t>Name</a:t>
            </a:r>
          </a:p>
          <a:p>
            <a:pPr marL="457200" indent="-457200" eaLnBrk="1" hangingPunct="1">
              <a:buAutoNum type="arabicParenR"/>
              <a:defRPr/>
            </a:pPr>
            <a:r>
              <a:rPr lang="en-US" sz="2400" dirty="0">
                <a:solidFill>
                  <a:schemeClr val="tx1"/>
                </a:solidFill>
              </a:rPr>
              <a:t>Goal for the year</a:t>
            </a:r>
          </a:p>
          <a:p>
            <a:pPr marL="457200" indent="-457200" eaLnBrk="1" hangingPunct="1">
              <a:buAutoNum type="arabicParenR"/>
              <a:defRPr/>
            </a:pPr>
            <a:r>
              <a:rPr lang="en-US" sz="2400" dirty="0">
                <a:solidFill>
                  <a:schemeClr val="tx1"/>
                </a:solidFill>
              </a:rPr>
              <a:t>Roles you would like to have on a team(Mechanical Engineer, Software Engineer, Electrical Engineer, Engineering Manager, Anything the team needs),</a:t>
            </a:r>
          </a:p>
          <a:p>
            <a:pPr marL="457200" indent="-457200" eaLnBrk="1" hangingPunct="1">
              <a:buAutoNum type="arabicParenR"/>
              <a:defRPr/>
            </a:pPr>
            <a:r>
              <a:rPr lang="en-US" sz="2400" dirty="0">
                <a:solidFill>
                  <a:schemeClr val="tx1"/>
                </a:solidFill>
              </a:rPr>
              <a:t>Time you can and are willing to work on the Robot</a:t>
            </a:r>
          </a:p>
          <a:p>
            <a:pPr marL="457200" indent="-457200" eaLnBrk="1" hangingPunct="1">
              <a:buAutoNum type="arabicParenR"/>
              <a:defRPr/>
            </a:pPr>
            <a:endParaRPr lang="en-US" sz="2400" dirty="0">
              <a:solidFill>
                <a:schemeClr val="tx1"/>
              </a:solidFill>
            </a:endParaRPr>
          </a:p>
        </p:txBody>
      </p:sp>
    </p:spTree>
    <p:extLst>
      <p:ext uri="{BB962C8B-B14F-4D97-AF65-F5344CB8AC3E}">
        <p14:creationId xmlns:p14="http://schemas.microsoft.com/office/powerpoint/2010/main" val="15674735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15138" y="559942"/>
            <a:ext cx="10972800" cy="906694"/>
          </a:xfrm>
        </p:spPr>
        <p:txBody>
          <a:bodyPr/>
          <a:lstStyle/>
          <a:p>
            <a:pPr eaLnBrk="1" hangingPunct="1"/>
            <a:r>
              <a:rPr lang="en-US" altLang="en-US" dirty="0"/>
              <a:t>Smith’s Performance Goals (Last year)</a:t>
            </a:r>
          </a:p>
        </p:txBody>
      </p:sp>
      <p:sp>
        <p:nvSpPr>
          <p:cNvPr id="23555" name="Rectangle 3"/>
          <p:cNvSpPr>
            <a:spLocks noGrp="1" noChangeArrowheads="1"/>
          </p:cNvSpPr>
          <p:nvPr>
            <p:ph type="body" idx="1"/>
          </p:nvPr>
        </p:nvSpPr>
        <p:spPr>
          <a:xfrm>
            <a:off x="158502" y="1466636"/>
            <a:ext cx="11446065" cy="4953000"/>
          </a:xfrm>
        </p:spPr>
        <p:txBody>
          <a:bodyPr/>
          <a:lstStyle/>
          <a:p>
            <a:pPr eaLnBrk="1" hangingPunct="1"/>
            <a:r>
              <a:rPr lang="en-US" altLang="en-US" sz="2400" dirty="0"/>
              <a:t>Teams</a:t>
            </a:r>
            <a:endParaRPr lang="en-US" altLang="en-US" sz="3600" dirty="0"/>
          </a:p>
          <a:p>
            <a:pPr lvl="1" eaLnBrk="1" hangingPunct="1"/>
            <a:r>
              <a:rPr lang="en-US" altLang="en-US" sz="2000" b="1" dirty="0"/>
              <a:t>Six + teams compete in VEX Robotics Challenge (8 in 2019)</a:t>
            </a:r>
          </a:p>
          <a:p>
            <a:pPr lvl="1" eaLnBrk="1" hangingPunct="1"/>
            <a:r>
              <a:rPr lang="en-US" altLang="en-US" sz="2000" b="1" dirty="0"/>
              <a:t>At least one SkillsUSA Mobile Robotics Team (2 in 2019)</a:t>
            </a:r>
          </a:p>
          <a:p>
            <a:pPr lvl="1" eaLnBrk="1" hangingPunct="1"/>
            <a:r>
              <a:rPr lang="en-US" altLang="en-US" sz="2000" dirty="0"/>
              <a:t>At least one SkillsUSA Urban Search and Rescue Team (2 in 2019)</a:t>
            </a:r>
          </a:p>
          <a:p>
            <a:pPr lvl="1" eaLnBrk="1" hangingPunct="1"/>
            <a:r>
              <a:rPr lang="en-US" altLang="en-US" sz="2000" b="1" dirty="0"/>
              <a:t>Two + teams submit an Online Challenge entry </a:t>
            </a:r>
            <a:endParaRPr lang="en-US" altLang="en-US" sz="3200" b="1" dirty="0"/>
          </a:p>
          <a:p>
            <a:pPr lvl="1" eaLnBrk="1" hangingPunct="1"/>
            <a:r>
              <a:rPr lang="en-US" altLang="en-US" sz="2000" b="1" dirty="0"/>
              <a:t>Four + teams compete in the Platinum Division at the State Championship. (6 teams in 2019)</a:t>
            </a:r>
          </a:p>
          <a:p>
            <a:pPr lvl="1" eaLnBrk="1" hangingPunct="1"/>
            <a:r>
              <a:rPr lang="en-US" altLang="en-US" sz="2000" b="1" dirty="0"/>
              <a:t>Dream … Win the State Championship (Both teams on winning alliance)</a:t>
            </a:r>
          </a:p>
          <a:p>
            <a:pPr lvl="1" eaLnBrk="1" hangingPunct="1"/>
            <a:r>
              <a:rPr lang="en-US" altLang="en-US" sz="2000" b="1" dirty="0"/>
              <a:t>Dream… Qualify at least one team for VEX Words! (Qualified 3 teams )</a:t>
            </a:r>
          </a:p>
          <a:p>
            <a:pPr lvl="1" eaLnBrk="1" hangingPunct="1"/>
            <a:r>
              <a:rPr lang="en-US" altLang="en-US" sz="2000" dirty="0"/>
              <a:t>Dream… Division Quarterfinalist at Worlds!!!!!!!! (One team to the Sweet 16!)</a:t>
            </a:r>
          </a:p>
          <a:p>
            <a:pPr lvl="1" eaLnBrk="1" hangingPunct="1"/>
            <a:r>
              <a:rPr lang="en-US" altLang="en-US" sz="2000" b="1" dirty="0"/>
              <a:t>Dream… Qualify for SkillsUSA Nationals (Placed 2</a:t>
            </a:r>
            <a:r>
              <a:rPr lang="en-US" altLang="en-US" sz="2000" b="1" baseline="30000" dirty="0"/>
              <a:t>nd</a:t>
            </a:r>
            <a:r>
              <a:rPr lang="en-US" altLang="en-US" sz="2000" b="1" dirty="0"/>
              <a:t>, and 3</a:t>
            </a:r>
            <a:r>
              <a:rPr lang="en-US" altLang="en-US" sz="2000" b="1" baseline="30000" dirty="0"/>
              <a:t>rd</a:t>
            </a:r>
            <a:r>
              <a:rPr lang="en-US" altLang="en-US" sz="2000" b="1" dirty="0"/>
              <a:t> at state)</a:t>
            </a:r>
          </a:p>
          <a:p>
            <a:pPr lvl="1" eaLnBrk="1" hangingPunct="1"/>
            <a:r>
              <a:rPr lang="en-US" altLang="en-US" sz="2000" b="1" dirty="0"/>
              <a:t>Dream… Place at SkillsUSA Nationals (Did not make it to Nationals)</a:t>
            </a:r>
          </a:p>
          <a:p>
            <a:pPr eaLnBrk="1" hangingPunct="1"/>
            <a:endParaRPr lang="en-US" altLang="en-US" sz="1800" dirty="0"/>
          </a:p>
        </p:txBody>
      </p:sp>
    </p:spTree>
    <p:extLst>
      <p:ext uri="{BB962C8B-B14F-4D97-AF65-F5344CB8AC3E}">
        <p14:creationId xmlns:p14="http://schemas.microsoft.com/office/powerpoint/2010/main" val="222419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additive="base">
                                        <p:cTn id="23"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additive="base">
                                        <p:cTn id="2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3555">
                                            <p:txEl>
                                              <p:pRg st="6" end="6"/>
                                            </p:txEl>
                                          </p:spTgt>
                                        </p:tgtEl>
                                        <p:attrNameLst>
                                          <p:attrName>style.visibility</p:attrName>
                                        </p:attrNameLst>
                                      </p:cBhvr>
                                      <p:to>
                                        <p:strVal val="visible"/>
                                      </p:to>
                                    </p:set>
                                    <p:anim calcmode="lin" valueType="num">
                                      <p:cBhvr additive="base">
                                        <p:cTn id="31" dur="500" fill="hold"/>
                                        <p:tgtEl>
                                          <p:spTgt spid="23555">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5">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3555">
                                            <p:txEl>
                                              <p:pRg st="7" end="7"/>
                                            </p:txEl>
                                          </p:spTgt>
                                        </p:tgtEl>
                                        <p:attrNameLst>
                                          <p:attrName>style.visibility</p:attrName>
                                        </p:attrNameLst>
                                      </p:cBhvr>
                                      <p:to>
                                        <p:strVal val="visible"/>
                                      </p:to>
                                    </p:set>
                                    <p:anim calcmode="lin" valueType="num">
                                      <p:cBhvr additive="base">
                                        <p:cTn id="35" dur="500" fill="hold"/>
                                        <p:tgtEl>
                                          <p:spTgt spid="23555">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5">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555">
                                            <p:txEl>
                                              <p:pRg st="8" end="8"/>
                                            </p:txEl>
                                          </p:spTgt>
                                        </p:tgtEl>
                                        <p:attrNameLst>
                                          <p:attrName>style.visibility</p:attrName>
                                        </p:attrNameLst>
                                      </p:cBhvr>
                                      <p:to>
                                        <p:strVal val="visible"/>
                                      </p:to>
                                    </p:set>
                                    <p:anim calcmode="lin" valueType="num">
                                      <p:cBhvr additive="base">
                                        <p:cTn id="39" dur="500" fill="hold"/>
                                        <p:tgtEl>
                                          <p:spTgt spid="23555">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3555">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3555">
                                            <p:txEl>
                                              <p:pRg st="9" end="9"/>
                                            </p:txEl>
                                          </p:spTgt>
                                        </p:tgtEl>
                                        <p:attrNameLst>
                                          <p:attrName>style.visibility</p:attrName>
                                        </p:attrNameLst>
                                      </p:cBhvr>
                                      <p:to>
                                        <p:strVal val="visible"/>
                                      </p:to>
                                    </p:set>
                                    <p:anim calcmode="lin" valueType="num">
                                      <p:cBhvr additive="base">
                                        <p:cTn id="43" dur="500" fill="hold"/>
                                        <p:tgtEl>
                                          <p:spTgt spid="23555">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5">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555">
                                            <p:txEl>
                                              <p:pRg st="10" end="10"/>
                                            </p:txEl>
                                          </p:spTgt>
                                        </p:tgtEl>
                                        <p:attrNameLst>
                                          <p:attrName>style.visibility</p:attrName>
                                        </p:attrNameLst>
                                      </p:cBhvr>
                                      <p:to>
                                        <p:strVal val="visible"/>
                                      </p:to>
                                    </p:set>
                                    <p:anim calcmode="lin" valueType="num">
                                      <p:cBhvr additive="base">
                                        <p:cTn id="47" dur="500" fill="hold"/>
                                        <p:tgtEl>
                                          <p:spTgt spid="23555">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555">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a:t>Team Goal Attainment</a:t>
            </a:r>
          </a:p>
        </p:txBody>
      </p:sp>
      <p:sp>
        <p:nvSpPr>
          <p:cNvPr id="3" name="Content Placeholder 2"/>
          <p:cNvSpPr>
            <a:spLocks noGrp="1"/>
          </p:cNvSpPr>
          <p:nvPr>
            <p:ph idx="1"/>
          </p:nvPr>
        </p:nvSpPr>
        <p:spPr>
          <a:xfrm>
            <a:off x="484909" y="1359132"/>
            <a:ext cx="10972800" cy="5266112"/>
          </a:xfrm>
        </p:spPr>
        <p:txBody>
          <a:bodyPr/>
          <a:lstStyle/>
          <a:p>
            <a:pPr eaLnBrk="1" hangingPunct="1">
              <a:lnSpc>
                <a:spcPct val="90000"/>
              </a:lnSpc>
              <a:defRPr/>
            </a:pPr>
            <a:r>
              <a:rPr lang="en-US" sz="2800" dirty="0"/>
              <a:t>Six + Vex Robotics Teams</a:t>
            </a:r>
          </a:p>
          <a:p>
            <a:pPr lvl="1" eaLnBrk="1" hangingPunct="1">
              <a:lnSpc>
                <a:spcPct val="90000"/>
              </a:lnSpc>
              <a:defRPr/>
            </a:pPr>
            <a:r>
              <a:rPr lang="en-US" sz="2400" dirty="0"/>
              <a:t>Attain funding (Need $$ for this year to compete at State)</a:t>
            </a:r>
          </a:p>
          <a:p>
            <a:pPr lvl="2" eaLnBrk="1" hangingPunct="1">
              <a:lnSpc>
                <a:spcPct val="90000"/>
              </a:lnSpc>
              <a:defRPr/>
            </a:pPr>
            <a:r>
              <a:rPr lang="en-US" sz="2000" b="1" dirty="0"/>
              <a:t>Concessions help (Can sign up now to get on the list)</a:t>
            </a:r>
          </a:p>
          <a:p>
            <a:pPr lvl="2" eaLnBrk="1" hangingPunct="1">
              <a:lnSpc>
                <a:spcPct val="90000"/>
              </a:lnSpc>
              <a:defRPr/>
            </a:pPr>
            <a:r>
              <a:rPr lang="en-US" sz="2000" b="1" dirty="0"/>
              <a:t>Hosting VEX Tournaments</a:t>
            </a:r>
          </a:p>
          <a:p>
            <a:pPr lvl="2" eaLnBrk="1" hangingPunct="1">
              <a:lnSpc>
                <a:spcPct val="90000"/>
              </a:lnSpc>
              <a:defRPr/>
            </a:pPr>
            <a:r>
              <a:rPr lang="en-US" sz="2000" dirty="0"/>
              <a:t>Letter writing and visiting campaign</a:t>
            </a:r>
          </a:p>
          <a:p>
            <a:pPr lvl="2" eaLnBrk="1" hangingPunct="1">
              <a:lnSpc>
                <a:spcPct val="90000"/>
              </a:lnSpc>
              <a:defRPr/>
            </a:pPr>
            <a:r>
              <a:rPr lang="en-US" sz="2000" dirty="0"/>
              <a:t>Pursue student contacts.</a:t>
            </a:r>
          </a:p>
          <a:p>
            <a:pPr lvl="1" eaLnBrk="1" hangingPunct="1">
              <a:lnSpc>
                <a:spcPct val="90000"/>
              </a:lnSpc>
              <a:defRPr/>
            </a:pPr>
            <a:r>
              <a:rPr lang="en-US" dirty="0"/>
              <a:t>Build quality robots with quality team members</a:t>
            </a:r>
          </a:p>
          <a:p>
            <a:pPr lvl="2" eaLnBrk="1" hangingPunct="1">
              <a:lnSpc>
                <a:spcPct val="90000"/>
              </a:lnSpc>
              <a:defRPr/>
            </a:pPr>
            <a:r>
              <a:rPr lang="en-US" sz="2000" dirty="0"/>
              <a:t>Incorporate the Scrum Framework</a:t>
            </a:r>
          </a:p>
          <a:p>
            <a:pPr lvl="2" eaLnBrk="1" hangingPunct="1">
              <a:lnSpc>
                <a:spcPct val="90000"/>
              </a:lnSpc>
              <a:defRPr/>
            </a:pPr>
            <a:r>
              <a:rPr lang="en-US" sz="2000" dirty="0"/>
              <a:t>Do the little things</a:t>
            </a:r>
          </a:p>
          <a:p>
            <a:pPr lvl="2" eaLnBrk="1" hangingPunct="1">
              <a:lnSpc>
                <a:spcPct val="90000"/>
              </a:lnSpc>
              <a:defRPr/>
            </a:pPr>
            <a:r>
              <a:rPr lang="en-US" sz="2000" dirty="0"/>
              <a:t>Be creative in prototyping/testing when parts are not available</a:t>
            </a:r>
          </a:p>
          <a:p>
            <a:pPr lvl="2" eaLnBrk="1" hangingPunct="1">
              <a:lnSpc>
                <a:spcPct val="90000"/>
              </a:lnSpc>
              <a:defRPr/>
            </a:pPr>
            <a:r>
              <a:rPr lang="en-US" sz="2000" dirty="0"/>
              <a:t>Encourage others</a:t>
            </a:r>
          </a:p>
          <a:p>
            <a:pPr lvl="2" eaLnBrk="1" hangingPunct="1">
              <a:lnSpc>
                <a:spcPct val="90000"/>
              </a:lnSpc>
              <a:defRPr/>
            </a:pPr>
            <a:r>
              <a:rPr lang="en-US" sz="2000" dirty="0"/>
              <a:t>Improve another’s idea if the team so decides</a:t>
            </a:r>
          </a:p>
          <a:p>
            <a:pPr lvl="2" eaLnBrk="1" hangingPunct="1">
              <a:lnSpc>
                <a:spcPct val="90000"/>
              </a:lnSpc>
              <a:defRPr/>
            </a:pPr>
            <a:r>
              <a:rPr lang="en-US" sz="2000" dirty="0"/>
              <a:t>Do your team role with excellence!!</a:t>
            </a:r>
          </a:p>
          <a:p>
            <a:pPr marL="457200" lvl="1" indent="0" eaLnBrk="1" hangingPunct="1">
              <a:lnSpc>
                <a:spcPct val="90000"/>
              </a:lnSpc>
              <a:buNone/>
              <a:defRPr/>
            </a:pPr>
            <a:endParaRPr lang="en-US" dirty="0"/>
          </a:p>
          <a:p>
            <a:pPr eaLnBrk="1" hangingPunct="1">
              <a:buFontTx/>
              <a:buNone/>
              <a:defRPr/>
            </a:pPr>
            <a:endParaRPr lang="en-US" sz="4000" dirty="0"/>
          </a:p>
        </p:txBody>
      </p:sp>
    </p:spTree>
    <p:extLst>
      <p:ext uri="{BB962C8B-B14F-4D97-AF65-F5344CB8AC3E}">
        <p14:creationId xmlns:p14="http://schemas.microsoft.com/office/powerpoint/2010/main" val="1279283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724148" y="-302004"/>
            <a:ext cx="6871855" cy="1143000"/>
          </a:xfrm>
        </p:spPr>
        <p:txBody>
          <a:bodyPr/>
          <a:lstStyle/>
          <a:p>
            <a:r>
              <a:rPr lang="en-US" altLang="en-US" dirty="0"/>
              <a:t>VEX Events</a:t>
            </a:r>
          </a:p>
        </p:txBody>
      </p:sp>
      <p:sp>
        <p:nvSpPr>
          <p:cNvPr id="7171" name="Content Placeholder 2"/>
          <p:cNvSpPr>
            <a:spLocks noGrp="1"/>
          </p:cNvSpPr>
          <p:nvPr>
            <p:ph idx="1"/>
          </p:nvPr>
        </p:nvSpPr>
        <p:spPr>
          <a:xfrm>
            <a:off x="145472" y="771787"/>
            <a:ext cx="11901055" cy="5889072"/>
          </a:xfrm>
        </p:spPr>
        <p:txBody>
          <a:bodyPr/>
          <a:lstStyle/>
          <a:p>
            <a:r>
              <a:rPr lang="en-US" sz="1600" dirty="0"/>
              <a:t>10/12 	VEX Idea Factory: We are hosting this optional event. 9:00 am to 4:00 pm.</a:t>
            </a:r>
          </a:p>
          <a:p>
            <a:r>
              <a:rPr lang="en-US" sz="1600" dirty="0"/>
              <a:t> </a:t>
            </a:r>
            <a:r>
              <a:rPr lang="en-US" sz="1600" b="1" u="sng" dirty="0"/>
              <a:t>11/8 West Salem VEX Tournament Setup.  After school until 5:00 pm.</a:t>
            </a:r>
            <a:endParaRPr lang="en-US" sz="1600" dirty="0"/>
          </a:p>
          <a:p>
            <a:r>
              <a:rPr lang="en-US" sz="1600" b="1" u="sng" dirty="0"/>
              <a:t> 11/9 West Salem VEX Tournament and Cleanup. Students  </a:t>
            </a:r>
            <a:endParaRPr lang="en-US" sz="1600" dirty="0"/>
          </a:p>
          <a:p>
            <a:r>
              <a:rPr lang="en-US" sz="1600" dirty="0"/>
              <a:t>11/14    Optional VEX League at West 5:00 – 7:00 pm</a:t>
            </a:r>
          </a:p>
          <a:p>
            <a:r>
              <a:rPr lang="en-US" sz="1600" dirty="0"/>
              <a:t>11/23 	Optional North Marion Tournament</a:t>
            </a:r>
          </a:p>
          <a:p>
            <a:r>
              <a:rPr lang="en-US" sz="1600" dirty="0"/>
              <a:t>12/6	Optional VEX League 5:00 – 7:00 pm (Location To be determined)</a:t>
            </a:r>
          </a:p>
          <a:p>
            <a:r>
              <a:rPr lang="en-US" sz="1600" dirty="0"/>
              <a:t>12/14	Optional Central Oregon (Bend) Tournament</a:t>
            </a:r>
          </a:p>
          <a:p>
            <a:r>
              <a:rPr lang="en-US" sz="1600" dirty="0"/>
              <a:t>1/10 	Optional VEX League 5:00 – 7:00 pm (Location to be determined)</a:t>
            </a:r>
          </a:p>
          <a:p>
            <a:r>
              <a:rPr lang="en-US" sz="1600" dirty="0"/>
              <a:t>1/11	Optional Sandy High School Tournaments </a:t>
            </a:r>
          </a:p>
          <a:p>
            <a:r>
              <a:rPr lang="en-US" sz="1600" dirty="0"/>
              <a:t>1/18	Optional North Marion Tournament (Rookies only event)</a:t>
            </a:r>
          </a:p>
          <a:p>
            <a:r>
              <a:rPr lang="en-US" sz="1600" b="1" u="sng" dirty="0"/>
              <a:t>1/24 	Tournament at West (Host – All help) 8:00 – 11:00 am Setup, 3:00 – 9:30 pm tournament.</a:t>
            </a:r>
          </a:p>
          <a:p>
            <a:r>
              <a:rPr lang="en-US" sz="1600" b="1" u="sng" dirty="0"/>
              <a:t>1/25 	Tournament at West (Host – All Compete) 8:00 am to 6:30 pm counting cleanup.</a:t>
            </a:r>
            <a:endParaRPr lang="en-US" sz="1600" dirty="0"/>
          </a:p>
          <a:p>
            <a:r>
              <a:rPr lang="en-US" sz="1600" dirty="0"/>
              <a:t>2/1	Optional </a:t>
            </a:r>
            <a:r>
              <a:rPr lang="en-US" sz="1600" dirty="0" err="1"/>
              <a:t>Klammath</a:t>
            </a:r>
            <a:r>
              <a:rPr lang="en-US" sz="1600" dirty="0"/>
              <a:t> Falls Tournament</a:t>
            </a:r>
          </a:p>
          <a:p>
            <a:r>
              <a:rPr lang="en-US" sz="1600" dirty="0"/>
              <a:t>2/8	Optional Willamette High School (Eugene) Tournament</a:t>
            </a:r>
          </a:p>
          <a:p>
            <a:r>
              <a:rPr lang="en-US" sz="1600" dirty="0"/>
              <a:t>2/14      Optional VEX League 5:00 – 7:00 pm (Location To Be Determined)</a:t>
            </a:r>
          </a:p>
          <a:p>
            <a:r>
              <a:rPr lang="en-US" sz="1600" dirty="0"/>
              <a:t>2/15 	Optional The </a:t>
            </a:r>
            <a:r>
              <a:rPr lang="en-US" sz="1600" dirty="0" err="1"/>
              <a:t>Dalles</a:t>
            </a:r>
            <a:r>
              <a:rPr lang="en-US" sz="1600" dirty="0"/>
              <a:t> Tournament</a:t>
            </a:r>
          </a:p>
          <a:p>
            <a:r>
              <a:rPr lang="en-US" sz="1600" dirty="0"/>
              <a:t>2/26 	Optional VEX League Finals at West.  5:00 – 7:00 pm</a:t>
            </a:r>
          </a:p>
          <a:p>
            <a:r>
              <a:rPr lang="en-US" sz="1600" dirty="0"/>
              <a:t>2/29      </a:t>
            </a:r>
            <a:r>
              <a:rPr lang="en-US" sz="1600" dirty="0" err="1"/>
              <a:t>Marcola</a:t>
            </a:r>
            <a:r>
              <a:rPr lang="en-US" sz="1600" dirty="0"/>
              <a:t> Tournament</a:t>
            </a:r>
          </a:p>
          <a:p>
            <a:r>
              <a:rPr lang="en-US" sz="1600" b="1" u="sng" dirty="0"/>
              <a:t>3/14-3/15 VEX State Championship at Chemeketa CC.   All compete.  Times not yet set.</a:t>
            </a:r>
            <a:endParaRPr lang="en-US" sz="1600" dirty="0"/>
          </a:p>
          <a:p>
            <a:r>
              <a:rPr lang="en-US" sz="1600" dirty="0"/>
              <a:t>4/22-4/25/2020 VEX World Championship, Louisville, KY. (If teams qualify)</a:t>
            </a:r>
            <a:endParaRPr lang="en-US" altLang="en-US" sz="1100" dirty="0"/>
          </a:p>
        </p:txBody>
      </p:sp>
    </p:spTree>
    <p:extLst>
      <p:ext uri="{BB962C8B-B14F-4D97-AF65-F5344CB8AC3E}">
        <p14:creationId xmlns:p14="http://schemas.microsoft.com/office/powerpoint/2010/main" val="244821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71">
                                            <p:txEl>
                                              <p:pRg st="3" end="3"/>
                                            </p:txEl>
                                          </p:spTgt>
                                        </p:tgtEl>
                                        <p:attrNameLst>
                                          <p:attrName>style.visibility</p:attrName>
                                        </p:attrNameLst>
                                      </p:cBhvr>
                                      <p:to>
                                        <p:strVal val="visible"/>
                                      </p:to>
                                    </p:set>
                                    <p:anim calcmode="lin" valueType="num">
                                      <p:cBhvr additive="base">
                                        <p:cTn id="25" dur="500" fill="hold"/>
                                        <p:tgtEl>
                                          <p:spTgt spid="71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7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71">
                                            <p:txEl>
                                              <p:pRg st="4" end="4"/>
                                            </p:txEl>
                                          </p:spTgt>
                                        </p:tgtEl>
                                        <p:attrNameLst>
                                          <p:attrName>style.visibility</p:attrName>
                                        </p:attrNameLst>
                                      </p:cBhvr>
                                      <p:to>
                                        <p:strVal val="visible"/>
                                      </p:to>
                                    </p:set>
                                    <p:anim calcmode="lin" valueType="num">
                                      <p:cBhvr additive="base">
                                        <p:cTn id="31" dur="500" fill="hold"/>
                                        <p:tgtEl>
                                          <p:spTgt spid="7171">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71">
                                            <p:txEl>
                                              <p:pRg st="5" end="5"/>
                                            </p:txEl>
                                          </p:spTgt>
                                        </p:tgtEl>
                                        <p:attrNameLst>
                                          <p:attrName>style.visibility</p:attrName>
                                        </p:attrNameLst>
                                      </p:cBhvr>
                                      <p:to>
                                        <p:strVal val="visible"/>
                                      </p:to>
                                    </p:set>
                                    <p:anim calcmode="lin" valueType="num">
                                      <p:cBhvr additive="base">
                                        <p:cTn id="37" dur="500" fill="hold"/>
                                        <p:tgtEl>
                                          <p:spTgt spid="7171">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7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71">
                                            <p:txEl>
                                              <p:pRg st="6" end="6"/>
                                            </p:txEl>
                                          </p:spTgt>
                                        </p:tgtEl>
                                        <p:attrNameLst>
                                          <p:attrName>style.visibility</p:attrName>
                                        </p:attrNameLst>
                                      </p:cBhvr>
                                      <p:to>
                                        <p:strVal val="visible"/>
                                      </p:to>
                                    </p:set>
                                    <p:anim calcmode="lin" valueType="num">
                                      <p:cBhvr additive="base">
                                        <p:cTn id="43" dur="500" fill="hold"/>
                                        <p:tgtEl>
                                          <p:spTgt spid="7171">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7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71">
                                            <p:txEl>
                                              <p:pRg st="7" end="7"/>
                                            </p:txEl>
                                          </p:spTgt>
                                        </p:tgtEl>
                                        <p:attrNameLst>
                                          <p:attrName>style.visibility</p:attrName>
                                        </p:attrNameLst>
                                      </p:cBhvr>
                                      <p:to>
                                        <p:strVal val="visible"/>
                                      </p:to>
                                    </p:set>
                                    <p:anim calcmode="lin" valueType="num">
                                      <p:cBhvr additive="base">
                                        <p:cTn id="49" dur="500" fill="hold"/>
                                        <p:tgtEl>
                                          <p:spTgt spid="7171">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71">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7171">
                                            <p:txEl>
                                              <p:pRg st="8" end="8"/>
                                            </p:txEl>
                                          </p:spTgt>
                                        </p:tgtEl>
                                        <p:attrNameLst>
                                          <p:attrName>style.visibility</p:attrName>
                                        </p:attrNameLst>
                                      </p:cBhvr>
                                      <p:to>
                                        <p:strVal val="visible"/>
                                      </p:to>
                                    </p:set>
                                    <p:anim calcmode="lin" valueType="num">
                                      <p:cBhvr additive="base">
                                        <p:cTn id="55" dur="500" fill="hold"/>
                                        <p:tgtEl>
                                          <p:spTgt spid="7171">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171">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7171">
                                            <p:txEl>
                                              <p:pRg st="9" end="9"/>
                                            </p:txEl>
                                          </p:spTgt>
                                        </p:tgtEl>
                                        <p:attrNameLst>
                                          <p:attrName>style.visibility</p:attrName>
                                        </p:attrNameLst>
                                      </p:cBhvr>
                                      <p:to>
                                        <p:strVal val="visible"/>
                                      </p:to>
                                    </p:set>
                                    <p:anim calcmode="lin" valueType="num">
                                      <p:cBhvr additive="base">
                                        <p:cTn id="61" dur="500" fill="hold"/>
                                        <p:tgtEl>
                                          <p:spTgt spid="7171">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7171">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7171">
                                            <p:txEl>
                                              <p:pRg st="10" end="10"/>
                                            </p:txEl>
                                          </p:spTgt>
                                        </p:tgtEl>
                                        <p:attrNameLst>
                                          <p:attrName>style.visibility</p:attrName>
                                        </p:attrNameLst>
                                      </p:cBhvr>
                                      <p:to>
                                        <p:strVal val="visible"/>
                                      </p:to>
                                    </p:set>
                                    <p:anim calcmode="lin" valueType="num">
                                      <p:cBhvr additive="base">
                                        <p:cTn id="67" dur="500" fill="hold"/>
                                        <p:tgtEl>
                                          <p:spTgt spid="7171">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171">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7171">
                                            <p:txEl>
                                              <p:pRg st="11" end="11"/>
                                            </p:txEl>
                                          </p:spTgt>
                                        </p:tgtEl>
                                        <p:attrNameLst>
                                          <p:attrName>style.visibility</p:attrName>
                                        </p:attrNameLst>
                                      </p:cBhvr>
                                      <p:to>
                                        <p:strVal val="visible"/>
                                      </p:to>
                                    </p:set>
                                    <p:anim calcmode="lin" valueType="num">
                                      <p:cBhvr additive="base">
                                        <p:cTn id="73" dur="500" fill="hold"/>
                                        <p:tgtEl>
                                          <p:spTgt spid="7171">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7171">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7171">
                                            <p:txEl>
                                              <p:pRg st="12" end="12"/>
                                            </p:txEl>
                                          </p:spTgt>
                                        </p:tgtEl>
                                        <p:attrNameLst>
                                          <p:attrName>style.visibility</p:attrName>
                                        </p:attrNameLst>
                                      </p:cBhvr>
                                      <p:to>
                                        <p:strVal val="visible"/>
                                      </p:to>
                                    </p:set>
                                    <p:anim calcmode="lin" valueType="num">
                                      <p:cBhvr additive="base">
                                        <p:cTn id="79" dur="500" fill="hold"/>
                                        <p:tgtEl>
                                          <p:spTgt spid="7171">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171">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7171">
                                            <p:txEl>
                                              <p:pRg st="13" end="13"/>
                                            </p:txEl>
                                          </p:spTgt>
                                        </p:tgtEl>
                                        <p:attrNameLst>
                                          <p:attrName>style.visibility</p:attrName>
                                        </p:attrNameLst>
                                      </p:cBhvr>
                                      <p:to>
                                        <p:strVal val="visible"/>
                                      </p:to>
                                    </p:set>
                                    <p:anim calcmode="lin" valueType="num">
                                      <p:cBhvr additive="base">
                                        <p:cTn id="85" dur="500" fill="hold"/>
                                        <p:tgtEl>
                                          <p:spTgt spid="7171">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7171">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7171">
                                            <p:txEl>
                                              <p:pRg st="14" end="14"/>
                                            </p:txEl>
                                          </p:spTgt>
                                        </p:tgtEl>
                                        <p:attrNameLst>
                                          <p:attrName>style.visibility</p:attrName>
                                        </p:attrNameLst>
                                      </p:cBhvr>
                                      <p:to>
                                        <p:strVal val="visible"/>
                                      </p:to>
                                    </p:set>
                                    <p:anim calcmode="lin" valueType="num">
                                      <p:cBhvr additive="base">
                                        <p:cTn id="91" dur="500" fill="hold"/>
                                        <p:tgtEl>
                                          <p:spTgt spid="7171">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7171">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7171">
                                            <p:txEl>
                                              <p:pRg st="15" end="15"/>
                                            </p:txEl>
                                          </p:spTgt>
                                        </p:tgtEl>
                                        <p:attrNameLst>
                                          <p:attrName>style.visibility</p:attrName>
                                        </p:attrNameLst>
                                      </p:cBhvr>
                                      <p:to>
                                        <p:strVal val="visible"/>
                                      </p:to>
                                    </p:set>
                                    <p:anim calcmode="lin" valueType="num">
                                      <p:cBhvr additive="base">
                                        <p:cTn id="97" dur="500" fill="hold"/>
                                        <p:tgtEl>
                                          <p:spTgt spid="7171">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7171">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7171">
                                            <p:txEl>
                                              <p:pRg st="16" end="16"/>
                                            </p:txEl>
                                          </p:spTgt>
                                        </p:tgtEl>
                                        <p:attrNameLst>
                                          <p:attrName>style.visibility</p:attrName>
                                        </p:attrNameLst>
                                      </p:cBhvr>
                                      <p:to>
                                        <p:strVal val="visible"/>
                                      </p:to>
                                    </p:set>
                                    <p:anim calcmode="lin" valueType="num">
                                      <p:cBhvr additive="base">
                                        <p:cTn id="103" dur="500" fill="hold"/>
                                        <p:tgtEl>
                                          <p:spTgt spid="7171">
                                            <p:txEl>
                                              <p:pRg st="16" end="16"/>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7171">
                                            <p:txEl>
                                              <p:pRg st="16" end="16"/>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4" fill="hold" grpId="0" nodeType="clickEffect">
                                  <p:stCondLst>
                                    <p:cond delay="0"/>
                                  </p:stCondLst>
                                  <p:childTnLst>
                                    <p:set>
                                      <p:cBhvr>
                                        <p:cTn id="108" dur="1" fill="hold">
                                          <p:stCondLst>
                                            <p:cond delay="0"/>
                                          </p:stCondLst>
                                        </p:cTn>
                                        <p:tgtEl>
                                          <p:spTgt spid="7171">
                                            <p:txEl>
                                              <p:pRg st="17" end="17"/>
                                            </p:txEl>
                                          </p:spTgt>
                                        </p:tgtEl>
                                        <p:attrNameLst>
                                          <p:attrName>style.visibility</p:attrName>
                                        </p:attrNameLst>
                                      </p:cBhvr>
                                      <p:to>
                                        <p:strVal val="visible"/>
                                      </p:to>
                                    </p:set>
                                    <p:anim calcmode="lin" valueType="num">
                                      <p:cBhvr additive="base">
                                        <p:cTn id="109" dur="500" fill="hold"/>
                                        <p:tgtEl>
                                          <p:spTgt spid="7171">
                                            <p:txEl>
                                              <p:pRg st="17" end="17"/>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7171">
                                            <p:txEl>
                                              <p:pRg st="17" end="17"/>
                                            </p:txEl>
                                          </p:spTgt>
                                        </p:tgtEl>
                                        <p:attrNameLst>
                                          <p:attrName>ppt_y</p:attrName>
                                        </p:attrNameLst>
                                      </p:cBhvr>
                                      <p:tavLst>
                                        <p:tav tm="0">
                                          <p:val>
                                            <p:strVal val="1+#ppt_h/2"/>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7171">
                                            <p:txEl>
                                              <p:pRg st="18" end="18"/>
                                            </p:txEl>
                                          </p:spTgt>
                                        </p:tgtEl>
                                        <p:attrNameLst>
                                          <p:attrName>style.visibility</p:attrName>
                                        </p:attrNameLst>
                                      </p:cBhvr>
                                      <p:to>
                                        <p:strVal val="visible"/>
                                      </p:to>
                                    </p:set>
                                    <p:anim calcmode="lin" valueType="num">
                                      <p:cBhvr additive="base">
                                        <p:cTn id="115" dur="500" fill="hold"/>
                                        <p:tgtEl>
                                          <p:spTgt spid="7171">
                                            <p:txEl>
                                              <p:pRg st="18" end="18"/>
                                            </p:txEl>
                                          </p:spTgt>
                                        </p:tgtEl>
                                        <p:attrNameLst>
                                          <p:attrName>ppt_x</p:attrName>
                                        </p:attrNameLst>
                                      </p:cBhvr>
                                      <p:tavLst>
                                        <p:tav tm="0">
                                          <p:val>
                                            <p:strVal val="#ppt_x"/>
                                          </p:val>
                                        </p:tav>
                                        <p:tav tm="100000">
                                          <p:val>
                                            <p:strVal val="#ppt_x"/>
                                          </p:val>
                                        </p:tav>
                                      </p:tavLst>
                                    </p:anim>
                                    <p:anim calcmode="lin" valueType="num">
                                      <p:cBhvr additive="base">
                                        <p:cTn id="116" dur="500" fill="hold"/>
                                        <p:tgtEl>
                                          <p:spTgt spid="7171">
                                            <p:txEl>
                                              <p:pRg st="18" end="18"/>
                                            </p:txEl>
                                          </p:spTgt>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grpId="0" nodeType="clickEffect">
                                  <p:stCondLst>
                                    <p:cond delay="0"/>
                                  </p:stCondLst>
                                  <p:childTnLst>
                                    <p:set>
                                      <p:cBhvr>
                                        <p:cTn id="120" dur="1" fill="hold">
                                          <p:stCondLst>
                                            <p:cond delay="0"/>
                                          </p:stCondLst>
                                        </p:cTn>
                                        <p:tgtEl>
                                          <p:spTgt spid="7171">
                                            <p:txEl>
                                              <p:pRg st="19" end="19"/>
                                            </p:txEl>
                                          </p:spTgt>
                                        </p:tgtEl>
                                        <p:attrNameLst>
                                          <p:attrName>style.visibility</p:attrName>
                                        </p:attrNameLst>
                                      </p:cBhvr>
                                      <p:to>
                                        <p:strVal val="visible"/>
                                      </p:to>
                                    </p:set>
                                    <p:anim calcmode="lin" valueType="num">
                                      <p:cBhvr additive="base">
                                        <p:cTn id="121" dur="500" fill="hold"/>
                                        <p:tgtEl>
                                          <p:spTgt spid="7171">
                                            <p:txEl>
                                              <p:pRg st="19" end="19"/>
                                            </p:txEl>
                                          </p:spTgt>
                                        </p:tgtEl>
                                        <p:attrNameLst>
                                          <p:attrName>ppt_x</p:attrName>
                                        </p:attrNameLst>
                                      </p:cBhvr>
                                      <p:tavLst>
                                        <p:tav tm="0">
                                          <p:val>
                                            <p:strVal val="#ppt_x"/>
                                          </p:val>
                                        </p:tav>
                                        <p:tav tm="100000">
                                          <p:val>
                                            <p:strVal val="#ppt_x"/>
                                          </p:val>
                                        </p:tav>
                                      </p:tavLst>
                                    </p:anim>
                                    <p:anim calcmode="lin" valueType="num">
                                      <p:cBhvr additive="base">
                                        <p:cTn id="122" dur="500" fill="hold"/>
                                        <p:tgtEl>
                                          <p:spTgt spid="7171">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905000" y="381000"/>
            <a:ext cx="8305800" cy="1143000"/>
          </a:xfrm>
        </p:spPr>
        <p:txBody>
          <a:bodyPr/>
          <a:lstStyle/>
          <a:p>
            <a:pPr eaLnBrk="1" hangingPunct="1"/>
            <a:r>
              <a:rPr lang="en-US" altLang="en-US" sz="3600"/>
              <a:t>Autonomous Score Achievement</a:t>
            </a:r>
          </a:p>
        </p:txBody>
      </p:sp>
      <p:sp>
        <p:nvSpPr>
          <p:cNvPr id="8195" name="Rectangle 3"/>
          <p:cNvSpPr>
            <a:spLocks noGrp="1" noChangeArrowheads="1"/>
          </p:cNvSpPr>
          <p:nvPr>
            <p:ph type="body" idx="1"/>
          </p:nvPr>
        </p:nvSpPr>
        <p:spPr>
          <a:xfrm>
            <a:off x="1905000" y="1447800"/>
            <a:ext cx="8026400" cy="4648200"/>
          </a:xfrm>
        </p:spPr>
        <p:txBody>
          <a:bodyPr/>
          <a:lstStyle/>
          <a:p>
            <a:pPr eaLnBrk="1" hangingPunct="1">
              <a:lnSpc>
                <a:spcPct val="90000"/>
              </a:lnSpc>
            </a:pPr>
            <a:r>
              <a:rPr lang="en-US" altLang="en-US" sz="2800" dirty="0"/>
              <a:t>Autonomous score </a:t>
            </a:r>
          </a:p>
          <a:p>
            <a:pPr lvl="1" eaLnBrk="1" hangingPunct="1">
              <a:lnSpc>
                <a:spcPct val="90000"/>
              </a:lnSpc>
            </a:pPr>
            <a:r>
              <a:rPr lang="en-US" altLang="en-US" sz="2400" dirty="0"/>
              <a:t>Incorporate </a:t>
            </a:r>
            <a:r>
              <a:rPr lang="en-US" altLang="en-US" sz="2400" b="1" dirty="0"/>
              <a:t>training</a:t>
            </a:r>
            <a:r>
              <a:rPr lang="en-US" altLang="en-US" sz="2400" dirty="0"/>
              <a:t> in programming in </a:t>
            </a:r>
            <a:r>
              <a:rPr lang="en-US" altLang="en-US" sz="2400" dirty="0" err="1"/>
              <a:t>VEXcode</a:t>
            </a:r>
            <a:endParaRPr lang="en-US" altLang="en-US" sz="2400" dirty="0"/>
          </a:p>
          <a:p>
            <a:pPr lvl="2" eaLnBrk="1" hangingPunct="1">
              <a:lnSpc>
                <a:spcPct val="90000"/>
              </a:lnSpc>
            </a:pPr>
            <a:r>
              <a:rPr lang="en-US" altLang="en-US" sz="2000" dirty="0"/>
              <a:t>Some for all</a:t>
            </a:r>
          </a:p>
          <a:p>
            <a:pPr lvl="2" eaLnBrk="1" hangingPunct="1">
              <a:lnSpc>
                <a:spcPct val="90000"/>
              </a:lnSpc>
            </a:pPr>
            <a:r>
              <a:rPr lang="en-US" altLang="en-US" sz="2000" dirty="0"/>
              <a:t>More for programmers</a:t>
            </a:r>
          </a:p>
          <a:p>
            <a:pPr lvl="1" eaLnBrk="1" hangingPunct="1">
              <a:lnSpc>
                <a:spcPct val="90000"/>
              </a:lnSpc>
            </a:pPr>
            <a:r>
              <a:rPr lang="en-US" altLang="en-US" sz="2400" dirty="0"/>
              <a:t>Have </a:t>
            </a:r>
            <a:r>
              <a:rPr lang="en-US" altLang="en-US" sz="2400" b="1" dirty="0"/>
              <a:t>running drive trains</a:t>
            </a:r>
            <a:r>
              <a:rPr lang="en-US" altLang="en-US" sz="2400" dirty="0"/>
              <a:t> for the programmers by the 3</a:t>
            </a:r>
            <a:r>
              <a:rPr lang="en-US" altLang="en-US" sz="2400" baseline="30000" dirty="0"/>
              <a:t>rd</a:t>
            </a:r>
            <a:r>
              <a:rPr lang="en-US" altLang="en-US" sz="2400" dirty="0"/>
              <a:t>   week of class</a:t>
            </a:r>
          </a:p>
          <a:p>
            <a:pPr lvl="2" eaLnBrk="1" hangingPunct="1">
              <a:lnSpc>
                <a:spcPct val="90000"/>
              </a:lnSpc>
            </a:pPr>
            <a:r>
              <a:rPr lang="en-US" altLang="en-US" sz="1800" dirty="0"/>
              <a:t>VEX </a:t>
            </a:r>
            <a:r>
              <a:rPr lang="en-US" altLang="en-US" sz="1800" dirty="0" err="1"/>
              <a:t>Squarebot</a:t>
            </a:r>
            <a:r>
              <a:rPr lang="en-US" altLang="en-US" sz="1800" dirty="0"/>
              <a:t> or </a:t>
            </a:r>
            <a:r>
              <a:rPr lang="en-US" altLang="en-US" sz="1800" dirty="0" err="1"/>
              <a:t>Clawbot</a:t>
            </a:r>
            <a:r>
              <a:rPr lang="en-US" altLang="en-US" sz="1800" dirty="0"/>
              <a:t> for rookie teams</a:t>
            </a:r>
            <a:endParaRPr lang="en-US" altLang="en-US" dirty="0"/>
          </a:p>
          <a:p>
            <a:pPr lvl="1" eaLnBrk="1" hangingPunct="1">
              <a:lnSpc>
                <a:spcPct val="90000"/>
              </a:lnSpc>
            </a:pPr>
            <a:r>
              <a:rPr lang="en-US" altLang="en-US" sz="2400" b="1" u="sng" dirty="0"/>
              <a:t>Always</a:t>
            </a:r>
            <a:r>
              <a:rPr lang="en-US" altLang="en-US" sz="2400" dirty="0"/>
              <a:t> have a running test bed for programmers and drivers!!!</a:t>
            </a:r>
          </a:p>
          <a:p>
            <a:pPr lvl="1" eaLnBrk="1" hangingPunct="1">
              <a:lnSpc>
                <a:spcPct val="90000"/>
              </a:lnSpc>
            </a:pPr>
            <a:r>
              <a:rPr lang="en-US" altLang="en-US" sz="2400" dirty="0"/>
              <a:t>Create in-house challenges based on this year’s challenge.</a:t>
            </a:r>
          </a:p>
        </p:txBody>
      </p:sp>
    </p:spTree>
    <p:extLst>
      <p:ext uri="{BB962C8B-B14F-4D97-AF65-F5344CB8AC3E}">
        <p14:creationId xmlns:p14="http://schemas.microsoft.com/office/powerpoint/2010/main" val="18073219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 calcmode="lin" valueType="num">
                                      <p:cBhvr additive="base">
                                        <p:cTn id="7" dur="500" fill="hold"/>
                                        <p:tgtEl>
                                          <p:spTgt spid="819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1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195">
                                            <p:txEl>
                                              <p:pRg st="1" end="1"/>
                                            </p:txEl>
                                          </p:spTgt>
                                        </p:tgtEl>
                                        <p:attrNameLst>
                                          <p:attrName>style.visibility</p:attrName>
                                        </p:attrNameLst>
                                      </p:cBhvr>
                                      <p:to>
                                        <p:strVal val="visible"/>
                                      </p:to>
                                    </p:set>
                                    <p:anim calcmode="lin" valueType="num">
                                      <p:cBhvr additive="base">
                                        <p:cTn id="13" dur="500" fill="hold"/>
                                        <p:tgtEl>
                                          <p:spTgt spid="819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19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 calcmode="lin" valueType="num">
                                      <p:cBhvr additive="base">
                                        <p:cTn id="17" dur="500" fill="hold"/>
                                        <p:tgtEl>
                                          <p:spTgt spid="819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19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195">
                                            <p:txEl>
                                              <p:pRg st="3" end="3"/>
                                            </p:txEl>
                                          </p:spTgt>
                                        </p:tgtEl>
                                        <p:attrNameLst>
                                          <p:attrName>style.visibility</p:attrName>
                                        </p:attrNameLst>
                                      </p:cBhvr>
                                      <p:to>
                                        <p:strVal val="visible"/>
                                      </p:to>
                                    </p:set>
                                    <p:anim calcmode="lin" valueType="num">
                                      <p:cBhvr additive="base">
                                        <p:cTn id="21" dur="500" fill="hold"/>
                                        <p:tgtEl>
                                          <p:spTgt spid="819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819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195">
                                            <p:txEl>
                                              <p:pRg st="4" end="4"/>
                                            </p:txEl>
                                          </p:spTgt>
                                        </p:tgtEl>
                                        <p:attrNameLst>
                                          <p:attrName>style.visibility</p:attrName>
                                        </p:attrNameLst>
                                      </p:cBhvr>
                                      <p:to>
                                        <p:strVal val="visible"/>
                                      </p:to>
                                    </p:set>
                                    <p:anim calcmode="lin" valueType="num">
                                      <p:cBhvr additive="base">
                                        <p:cTn id="27" dur="500" fill="hold"/>
                                        <p:tgtEl>
                                          <p:spTgt spid="819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195">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95">
                                            <p:txEl>
                                              <p:pRg st="5" end="5"/>
                                            </p:txEl>
                                          </p:spTgt>
                                        </p:tgtEl>
                                        <p:attrNameLst>
                                          <p:attrName>style.visibility</p:attrName>
                                        </p:attrNameLst>
                                      </p:cBhvr>
                                      <p:to>
                                        <p:strVal val="visible"/>
                                      </p:to>
                                    </p:set>
                                    <p:anim calcmode="lin" valueType="num">
                                      <p:cBhvr additive="base">
                                        <p:cTn id="31" dur="500" fill="hold"/>
                                        <p:tgtEl>
                                          <p:spTgt spid="819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195">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195">
                                            <p:txEl>
                                              <p:pRg st="6" end="6"/>
                                            </p:txEl>
                                          </p:spTgt>
                                        </p:tgtEl>
                                        <p:attrNameLst>
                                          <p:attrName>style.visibility</p:attrName>
                                        </p:attrNameLst>
                                      </p:cBhvr>
                                      <p:to>
                                        <p:strVal val="visible"/>
                                      </p:to>
                                    </p:set>
                                    <p:anim calcmode="lin" valueType="num">
                                      <p:cBhvr additive="base">
                                        <p:cTn id="35" dur="500" fill="hold"/>
                                        <p:tgtEl>
                                          <p:spTgt spid="819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195">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195">
                                            <p:txEl>
                                              <p:pRg st="7" end="7"/>
                                            </p:txEl>
                                          </p:spTgt>
                                        </p:tgtEl>
                                        <p:attrNameLst>
                                          <p:attrName>style.visibility</p:attrName>
                                        </p:attrNameLst>
                                      </p:cBhvr>
                                      <p:to>
                                        <p:strVal val="visible"/>
                                      </p:to>
                                    </p:set>
                                    <p:anim calcmode="lin" valueType="num">
                                      <p:cBhvr additive="base">
                                        <p:cTn id="39" dur="500" fill="hold"/>
                                        <p:tgtEl>
                                          <p:spTgt spid="8195">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19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2788" y="-228600"/>
            <a:ext cx="8229600" cy="1143000"/>
          </a:xfrm>
        </p:spPr>
        <p:txBody>
          <a:bodyPr/>
          <a:lstStyle/>
          <a:p>
            <a:pPr eaLnBrk="1" hangingPunct="1"/>
            <a:r>
              <a:rPr lang="en-US" altLang="en-US"/>
              <a:t>To be Captain</a:t>
            </a:r>
          </a:p>
        </p:txBody>
      </p:sp>
      <p:sp>
        <p:nvSpPr>
          <p:cNvPr id="3" name="Content Placeholder 2"/>
          <p:cNvSpPr>
            <a:spLocks noGrp="1"/>
          </p:cNvSpPr>
          <p:nvPr>
            <p:ph idx="1"/>
          </p:nvPr>
        </p:nvSpPr>
        <p:spPr>
          <a:xfrm>
            <a:off x="357447" y="1442906"/>
            <a:ext cx="11313622" cy="4881694"/>
          </a:xfrm>
        </p:spPr>
        <p:txBody>
          <a:bodyPr/>
          <a:lstStyle/>
          <a:p>
            <a:pPr eaLnBrk="1" hangingPunct="1">
              <a:lnSpc>
                <a:spcPct val="90000"/>
              </a:lnSpc>
            </a:pPr>
            <a:r>
              <a:rPr lang="en-US" altLang="en-US" sz="2400" dirty="0"/>
              <a:t>Incorporating </a:t>
            </a:r>
            <a:r>
              <a:rPr lang="en-US" altLang="en-US" sz="2400" b="1" u="sng" dirty="0"/>
              <a:t>Scrum</a:t>
            </a:r>
            <a:r>
              <a:rPr lang="en-US" altLang="en-US" sz="2400" dirty="0"/>
              <a:t> (an Agile Product Development strategy) into the engineering design cycle this season to help create quality products more rapidly.</a:t>
            </a:r>
          </a:p>
          <a:p>
            <a:pPr eaLnBrk="1" hangingPunct="1">
              <a:lnSpc>
                <a:spcPct val="90000"/>
              </a:lnSpc>
            </a:pPr>
            <a:r>
              <a:rPr lang="en-US" altLang="en-US" sz="2400" dirty="0"/>
              <a:t>Maintain an excellent Engineering Journal.</a:t>
            </a:r>
          </a:p>
          <a:p>
            <a:pPr lvl="1" eaLnBrk="1" hangingPunct="1">
              <a:lnSpc>
                <a:spcPct val="90000"/>
              </a:lnSpc>
            </a:pPr>
            <a:r>
              <a:rPr lang="en-US" altLang="en-US" sz="1800" dirty="0"/>
              <a:t>Document the journey</a:t>
            </a:r>
          </a:p>
          <a:p>
            <a:pPr lvl="1" eaLnBrk="1" hangingPunct="1">
              <a:lnSpc>
                <a:spcPct val="90000"/>
              </a:lnSpc>
            </a:pPr>
            <a:r>
              <a:rPr lang="en-US" altLang="en-US" sz="1800" dirty="0"/>
              <a:t>Update at least twice a week: Monday’s and Fridays with pictures and descriptions</a:t>
            </a:r>
          </a:p>
          <a:p>
            <a:pPr eaLnBrk="1" hangingPunct="1">
              <a:lnSpc>
                <a:spcPct val="90000"/>
              </a:lnSpc>
            </a:pPr>
            <a:r>
              <a:rPr lang="en-US" altLang="en-US" sz="2400" dirty="0"/>
              <a:t>Have teams create </a:t>
            </a:r>
            <a:r>
              <a:rPr lang="en-US" altLang="en-US" sz="2400" b="1" dirty="0"/>
              <a:t>a rigorous method for evaluating their design that can also be used for scouting</a:t>
            </a:r>
            <a:r>
              <a:rPr lang="en-US" altLang="en-US" sz="2400" dirty="0"/>
              <a:t> other teams.</a:t>
            </a:r>
          </a:p>
          <a:p>
            <a:pPr eaLnBrk="1" hangingPunct="1">
              <a:lnSpc>
                <a:spcPct val="90000"/>
              </a:lnSpc>
            </a:pPr>
            <a:r>
              <a:rPr lang="en-US" altLang="en-US" sz="2400" dirty="0"/>
              <a:t>Practice, practice, practice</a:t>
            </a:r>
          </a:p>
          <a:p>
            <a:pPr eaLnBrk="1" hangingPunct="1">
              <a:lnSpc>
                <a:spcPct val="90000"/>
              </a:lnSpc>
            </a:pPr>
            <a:r>
              <a:rPr lang="en-US" altLang="en-US" sz="2400" dirty="0"/>
              <a:t>Plan for anything</a:t>
            </a:r>
          </a:p>
          <a:p>
            <a:pPr eaLnBrk="1" hangingPunct="1">
              <a:lnSpc>
                <a:spcPct val="90000"/>
              </a:lnSpc>
            </a:pPr>
            <a:r>
              <a:rPr lang="en-US" altLang="en-US" sz="2400" dirty="0"/>
              <a:t>Take advantage of open lab times.</a:t>
            </a:r>
          </a:p>
          <a:p>
            <a:pPr eaLnBrk="1" hangingPunct="1">
              <a:lnSpc>
                <a:spcPct val="90000"/>
              </a:lnSpc>
            </a:pPr>
            <a:r>
              <a:rPr lang="en-US" altLang="en-US" sz="2400" b="1" u="sng" dirty="0"/>
              <a:t>Always</a:t>
            </a:r>
            <a:r>
              <a:rPr lang="en-US" altLang="en-US" sz="2400" dirty="0"/>
              <a:t> have a running test bed for programmers and drivers!!!</a:t>
            </a:r>
          </a:p>
          <a:p>
            <a:pPr eaLnBrk="1" hangingPunct="1"/>
            <a:endParaRPr lang="en-US" altLang="en-US" dirty="0"/>
          </a:p>
        </p:txBody>
      </p:sp>
    </p:spTree>
    <p:extLst>
      <p:ext uri="{BB962C8B-B14F-4D97-AF65-F5344CB8AC3E}">
        <p14:creationId xmlns:p14="http://schemas.microsoft.com/office/powerpoint/2010/main" val="2386037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2057400" y="76200"/>
            <a:ext cx="7086600" cy="1295400"/>
          </a:xfrm>
        </p:spPr>
        <p:txBody>
          <a:bodyPr/>
          <a:lstStyle/>
          <a:p>
            <a:pPr eaLnBrk="1" hangingPunct="1"/>
            <a:r>
              <a:rPr lang="en-US" altLang="en-US" sz="4000" dirty="0"/>
              <a:t>Log in and Create  Class Folder</a:t>
            </a:r>
          </a:p>
        </p:txBody>
      </p:sp>
      <p:sp>
        <p:nvSpPr>
          <p:cNvPr id="84996" name="Rectangle 4"/>
          <p:cNvSpPr>
            <a:spLocks noGrp="1" noChangeArrowheads="1"/>
          </p:cNvSpPr>
          <p:nvPr>
            <p:ph type="body" sz="half" idx="1"/>
          </p:nvPr>
        </p:nvSpPr>
        <p:spPr>
          <a:xfrm>
            <a:off x="1962150" y="1447800"/>
            <a:ext cx="8477250" cy="5105400"/>
          </a:xfrm>
        </p:spPr>
        <p:txBody>
          <a:bodyPr/>
          <a:lstStyle/>
          <a:p>
            <a:pPr eaLnBrk="1" hangingPunct="1"/>
            <a:r>
              <a:rPr lang="en-US" altLang="en-US" sz="2400" dirty="0"/>
              <a:t>Log onto the network</a:t>
            </a:r>
          </a:p>
          <a:p>
            <a:pPr lvl="1" eaLnBrk="1" hangingPunct="1"/>
            <a:r>
              <a:rPr lang="en-US" altLang="en-US" sz="2000" dirty="0"/>
              <a:t>Your </a:t>
            </a:r>
            <a:r>
              <a:rPr lang="en-US" altLang="en-US" sz="2000" b="1" dirty="0"/>
              <a:t>log in number</a:t>
            </a:r>
            <a:r>
              <a:rPr lang="en-US" altLang="en-US" sz="2000" dirty="0"/>
              <a:t> is on your </a:t>
            </a:r>
            <a:r>
              <a:rPr lang="en-US" altLang="en-US" sz="2000" b="1" dirty="0"/>
              <a:t>student ID number</a:t>
            </a:r>
          </a:p>
          <a:p>
            <a:pPr lvl="1" eaLnBrk="1" hangingPunct="1"/>
            <a:r>
              <a:rPr lang="en-US" altLang="en-US" sz="2000" dirty="0"/>
              <a:t>Your password is your </a:t>
            </a:r>
            <a:r>
              <a:rPr lang="en-US" altLang="en-US" sz="2000" b="1" dirty="0"/>
              <a:t>First Initial Last Initial Birthdate</a:t>
            </a:r>
            <a:r>
              <a:rPr lang="en-US" altLang="en-US" sz="2000" dirty="0"/>
              <a:t>.</a:t>
            </a:r>
          </a:p>
          <a:p>
            <a:pPr lvl="1" eaLnBrk="1" hangingPunct="1"/>
            <a:r>
              <a:rPr lang="en-US" altLang="en-US" sz="2000" dirty="0"/>
              <a:t>Example</a:t>
            </a:r>
          </a:p>
          <a:p>
            <a:pPr lvl="2" eaLnBrk="1" hangingPunct="1"/>
            <a:r>
              <a:rPr lang="en-US" altLang="en-US" sz="1600" dirty="0"/>
              <a:t>Susie </a:t>
            </a:r>
            <a:r>
              <a:rPr lang="en-US" altLang="en-US" sz="1600" dirty="0" err="1"/>
              <a:t>Kalahan</a:t>
            </a:r>
            <a:r>
              <a:rPr lang="en-US" altLang="en-US" sz="1600" dirty="0"/>
              <a:t> 1/1/2002</a:t>
            </a:r>
          </a:p>
          <a:p>
            <a:pPr lvl="2" eaLnBrk="1" hangingPunct="1"/>
            <a:r>
              <a:rPr lang="en-US" altLang="en-US" sz="1600" dirty="0"/>
              <a:t>sk112002</a:t>
            </a:r>
          </a:p>
          <a:p>
            <a:pPr lvl="2" eaLnBrk="1" hangingPunct="1"/>
            <a:r>
              <a:rPr lang="en-US" altLang="en-US" sz="1600" dirty="0"/>
              <a:t>Jose Mahindra  10/15/2001</a:t>
            </a:r>
          </a:p>
          <a:p>
            <a:pPr lvl="2" eaLnBrk="1" hangingPunct="1"/>
            <a:r>
              <a:rPr lang="en-US" altLang="en-US" sz="1600" dirty="0"/>
              <a:t>jm10152001</a:t>
            </a:r>
          </a:p>
          <a:p>
            <a:pPr eaLnBrk="1" hangingPunct="1"/>
            <a:r>
              <a:rPr lang="en-US" altLang="en-US" sz="2400" dirty="0"/>
              <a:t>Open </a:t>
            </a:r>
            <a:r>
              <a:rPr lang="en-US" altLang="en-US" sz="2400" dirty="0" err="1"/>
              <a:t>YourName</a:t>
            </a:r>
            <a:r>
              <a:rPr lang="en-US" altLang="en-US" sz="2400" dirty="0"/>
              <a:t> Folder</a:t>
            </a:r>
          </a:p>
          <a:p>
            <a:pPr lvl="1" eaLnBrk="1" hangingPunct="1"/>
            <a:r>
              <a:rPr lang="en-US" altLang="en-US" sz="2000" dirty="0"/>
              <a:t>In to top left of the desktop</a:t>
            </a:r>
          </a:p>
          <a:p>
            <a:pPr lvl="1" eaLnBrk="1" hangingPunct="1"/>
            <a:r>
              <a:rPr lang="en-US" altLang="en-US" dirty="0"/>
              <a:t>Make a new folder called </a:t>
            </a:r>
            <a:r>
              <a:rPr lang="en-US" altLang="en-US" b="1" dirty="0" err="1"/>
              <a:t>RoboticsProjects</a:t>
            </a:r>
            <a:endParaRPr lang="en-US" altLang="en-US" b="1" dirty="0"/>
          </a:p>
          <a:p>
            <a:pPr eaLnBrk="1" hangingPunct="1"/>
            <a:r>
              <a:rPr lang="en-US" altLang="en-US" sz="2400" dirty="0"/>
              <a:t>Keep your </a:t>
            </a:r>
            <a:r>
              <a:rPr lang="en-US" altLang="en-US" sz="2400" b="1" dirty="0" err="1"/>
              <a:t>RoboticsProjects</a:t>
            </a:r>
            <a:r>
              <a:rPr lang="en-US" altLang="en-US" sz="2400" b="1" dirty="0"/>
              <a:t> </a:t>
            </a:r>
            <a:r>
              <a:rPr lang="en-US" altLang="en-US" sz="2400" dirty="0"/>
              <a:t>Folder open </a:t>
            </a:r>
          </a:p>
        </p:txBody>
      </p:sp>
    </p:spTree>
    <p:extLst>
      <p:ext uri="{BB962C8B-B14F-4D97-AF65-F5344CB8AC3E}">
        <p14:creationId xmlns:p14="http://schemas.microsoft.com/office/powerpoint/2010/main" val="20679981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4996">
                                            <p:txEl>
                                              <p:pRg st="0" end="0"/>
                                            </p:txEl>
                                          </p:spTgt>
                                        </p:tgtEl>
                                        <p:attrNameLst>
                                          <p:attrName>style.visibility</p:attrName>
                                        </p:attrNameLst>
                                      </p:cBhvr>
                                      <p:to>
                                        <p:strVal val="visible"/>
                                      </p:to>
                                    </p:set>
                                    <p:anim calcmode="lin" valueType="num">
                                      <p:cBhvr additive="base">
                                        <p:cTn id="7" dur="500" fill="hold"/>
                                        <p:tgtEl>
                                          <p:spTgt spid="8499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499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4996">
                                            <p:txEl>
                                              <p:pRg st="1" end="1"/>
                                            </p:txEl>
                                          </p:spTgt>
                                        </p:tgtEl>
                                        <p:attrNameLst>
                                          <p:attrName>style.visibility</p:attrName>
                                        </p:attrNameLst>
                                      </p:cBhvr>
                                      <p:to>
                                        <p:strVal val="visible"/>
                                      </p:to>
                                    </p:set>
                                    <p:anim calcmode="lin" valueType="num">
                                      <p:cBhvr additive="base">
                                        <p:cTn id="11" dur="500" fill="hold"/>
                                        <p:tgtEl>
                                          <p:spTgt spid="8499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499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4996">
                                            <p:txEl>
                                              <p:pRg st="2" end="2"/>
                                            </p:txEl>
                                          </p:spTgt>
                                        </p:tgtEl>
                                        <p:attrNameLst>
                                          <p:attrName>style.visibility</p:attrName>
                                        </p:attrNameLst>
                                      </p:cBhvr>
                                      <p:to>
                                        <p:strVal val="visible"/>
                                      </p:to>
                                    </p:set>
                                    <p:anim calcmode="lin" valueType="num">
                                      <p:cBhvr additive="base">
                                        <p:cTn id="15" dur="500" fill="hold"/>
                                        <p:tgtEl>
                                          <p:spTgt spid="8499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499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4996">
                                            <p:txEl>
                                              <p:pRg st="3" end="3"/>
                                            </p:txEl>
                                          </p:spTgt>
                                        </p:tgtEl>
                                        <p:attrNameLst>
                                          <p:attrName>style.visibility</p:attrName>
                                        </p:attrNameLst>
                                      </p:cBhvr>
                                      <p:to>
                                        <p:strVal val="visible"/>
                                      </p:to>
                                    </p:set>
                                    <p:anim calcmode="lin" valueType="num">
                                      <p:cBhvr additive="base">
                                        <p:cTn id="19" dur="500" fill="hold"/>
                                        <p:tgtEl>
                                          <p:spTgt spid="8499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499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4996">
                                            <p:txEl>
                                              <p:pRg st="4" end="4"/>
                                            </p:txEl>
                                          </p:spTgt>
                                        </p:tgtEl>
                                        <p:attrNameLst>
                                          <p:attrName>style.visibility</p:attrName>
                                        </p:attrNameLst>
                                      </p:cBhvr>
                                      <p:to>
                                        <p:strVal val="visible"/>
                                      </p:to>
                                    </p:set>
                                    <p:anim calcmode="lin" valueType="num">
                                      <p:cBhvr additive="base">
                                        <p:cTn id="23" dur="500" fill="hold"/>
                                        <p:tgtEl>
                                          <p:spTgt spid="8499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499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4996">
                                            <p:txEl>
                                              <p:pRg st="5" end="5"/>
                                            </p:txEl>
                                          </p:spTgt>
                                        </p:tgtEl>
                                        <p:attrNameLst>
                                          <p:attrName>style.visibility</p:attrName>
                                        </p:attrNameLst>
                                      </p:cBhvr>
                                      <p:to>
                                        <p:strVal val="visible"/>
                                      </p:to>
                                    </p:set>
                                    <p:anim calcmode="lin" valueType="num">
                                      <p:cBhvr additive="base">
                                        <p:cTn id="27" dur="500" fill="hold"/>
                                        <p:tgtEl>
                                          <p:spTgt spid="8499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4996">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4996">
                                            <p:txEl>
                                              <p:pRg st="6" end="6"/>
                                            </p:txEl>
                                          </p:spTgt>
                                        </p:tgtEl>
                                        <p:attrNameLst>
                                          <p:attrName>style.visibility</p:attrName>
                                        </p:attrNameLst>
                                      </p:cBhvr>
                                      <p:to>
                                        <p:strVal val="visible"/>
                                      </p:to>
                                    </p:set>
                                    <p:anim calcmode="lin" valueType="num">
                                      <p:cBhvr additive="base">
                                        <p:cTn id="31" dur="500" fill="hold"/>
                                        <p:tgtEl>
                                          <p:spTgt spid="84996">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4996">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4996">
                                            <p:txEl>
                                              <p:pRg st="7" end="7"/>
                                            </p:txEl>
                                          </p:spTgt>
                                        </p:tgtEl>
                                        <p:attrNameLst>
                                          <p:attrName>style.visibility</p:attrName>
                                        </p:attrNameLst>
                                      </p:cBhvr>
                                      <p:to>
                                        <p:strVal val="visible"/>
                                      </p:to>
                                    </p:set>
                                    <p:anim calcmode="lin" valueType="num">
                                      <p:cBhvr additive="base">
                                        <p:cTn id="35" dur="500" fill="hold"/>
                                        <p:tgtEl>
                                          <p:spTgt spid="84996">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49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4996">
                                            <p:txEl>
                                              <p:pRg st="8" end="8"/>
                                            </p:txEl>
                                          </p:spTgt>
                                        </p:tgtEl>
                                        <p:attrNameLst>
                                          <p:attrName>style.visibility</p:attrName>
                                        </p:attrNameLst>
                                      </p:cBhvr>
                                      <p:to>
                                        <p:strVal val="visible"/>
                                      </p:to>
                                    </p:set>
                                    <p:anim calcmode="lin" valueType="num">
                                      <p:cBhvr additive="base">
                                        <p:cTn id="41" dur="500" fill="hold"/>
                                        <p:tgtEl>
                                          <p:spTgt spid="84996">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4996">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84996">
                                            <p:txEl>
                                              <p:pRg st="9" end="9"/>
                                            </p:txEl>
                                          </p:spTgt>
                                        </p:tgtEl>
                                        <p:attrNameLst>
                                          <p:attrName>style.visibility</p:attrName>
                                        </p:attrNameLst>
                                      </p:cBhvr>
                                      <p:to>
                                        <p:strVal val="visible"/>
                                      </p:to>
                                    </p:set>
                                    <p:anim calcmode="lin" valueType="num">
                                      <p:cBhvr additive="base">
                                        <p:cTn id="45" dur="500" fill="hold"/>
                                        <p:tgtEl>
                                          <p:spTgt spid="84996">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84996">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84996">
                                            <p:txEl>
                                              <p:pRg st="10" end="10"/>
                                            </p:txEl>
                                          </p:spTgt>
                                        </p:tgtEl>
                                        <p:attrNameLst>
                                          <p:attrName>style.visibility</p:attrName>
                                        </p:attrNameLst>
                                      </p:cBhvr>
                                      <p:to>
                                        <p:strVal val="visible"/>
                                      </p:to>
                                    </p:set>
                                    <p:anim calcmode="lin" valueType="num">
                                      <p:cBhvr additive="base">
                                        <p:cTn id="49" dur="500" fill="hold"/>
                                        <p:tgtEl>
                                          <p:spTgt spid="84996">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849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84996">
                                            <p:txEl>
                                              <p:pRg st="11" end="11"/>
                                            </p:txEl>
                                          </p:spTgt>
                                        </p:tgtEl>
                                        <p:attrNameLst>
                                          <p:attrName>style.visibility</p:attrName>
                                        </p:attrNameLst>
                                      </p:cBhvr>
                                      <p:to>
                                        <p:strVal val="visible"/>
                                      </p:to>
                                    </p:set>
                                    <p:anim calcmode="lin" valueType="num">
                                      <p:cBhvr additive="base">
                                        <p:cTn id="55" dur="500" fill="hold"/>
                                        <p:tgtEl>
                                          <p:spTgt spid="84996">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84996">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grpId="1" nodeType="clickEffect">
                                  <p:stCondLst>
                                    <p:cond delay="0"/>
                                  </p:stCondLst>
                                  <p:childTnLst>
                                    <p:set>
                                      <p:cBhvr>
                                        <p:cTn id="60" dur="1" fill="hold">
                                          <p:stCondLst>
                                            <p:cond delay="0"/>
                                          </p:stCondLst>
                                        </p:cTn>
                                        <p:tgtEl>
                                          <p:spTgt spid="84996">
                                            <p:txEl>
                                              <p:pRg st="0" end="0"/>
                                            </p:txEl>
                                          </p:spTgt>
                                        </p:tgtEl>
                                        <p:attrNameLst>
                                          <p:attrName>style.visibility</p:attrName>
                                        </p:attrNameLst>
                                      </p:cBhvr>
                                      <p:to>
                                        <p:strVal val="visible"/>
                                      </p:to>
                                    </p:set>
                                    <p:anim calcmode="lin" valueType="num">
                                      <p:cBhvr additive="base">
                                        <p:cTn id="61" dur="500" fill="hold"/>
                                        <p:tgtEl>
                                          <p:spTgt spid="84996">
                                            <p:txEl>
                                              <p:pRg st="0" end="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84996">
                                            <p:txEl>
                                              <p:pRg st="0" end="0"/>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1" nodeType="withEffect">
                                  <p:stCondLst>
                                    <p:cond delay="0"/>
                                  </p:stCondLst>
                                  <p:childTnLst>
                                    <p:set>
                                      <p:cBhvr>
                                        <p:cTn id="64" dur="1" fill="hold">
                                          <p:stCondLst>
                                            <p:cond delay="0"/>
                                          </p:stCondLst>
                                        </p:cTn>
                                        <p:tgtEl>
                                          <p:spTgt spid="84996">
                                            <p:txEl>
                                              <p:pRg st="1" end="1"/>
                                            </p:txEl>
                                          </p:spTgt>
                                        </p:tgtEl>
                                        <p:attrNameLst>
                                          <p:attrName>style.visibility</p:attrName>
                                        </p:attrNameLst>
                                      </p:cBhvr>
                                      <p:to>
                                        <p:strVal val="visible"/>
                                      </p:to>
                                    </p:set>
                                    <p:anim calcmode="lin" valueType="num">
                                      <p:cBhvr additive="base">
                                        <p:cTn id="65" dur="500" fill="hold"/>
                                        <p:tgtEl>
                                          <p:spTgt spid="84996">
                                            <p:txEl>
                                              <p:pRg st="1" end="1"/>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84996">
                                            <p:txEl>
                                              <p:pRg st="1" end="1"/>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1" nodeType="withEffect">
                                  <p:stCondLst>
                                    <p:cond delay="0"/>
                                  </p:stCondLst>
                                  <p:childTnLst>
                                    <p:set>
                                      <p:cBhvr>
                                        <p:cTn id="68" dur="1" fill="hold">
                                          <p:stCondLst>
                                            <p:cond delay="0"/>
                                          </p:stCondLst>
                                        </p:cTn>
                                        <p:tgtEl>
                                          <p:spTgt spid="84996">
                                            <p:txEl>
                                              <p:pRg st="2" end="2"/>
                                            </p:txEl>
                                          </p:spTgt>
                                        </p:tgtEl>
                                        <p:attrNameLst>
                                          <p:attrName>style.visibility</p:attrName>
                                        </p:attrNameLst>
                                      </p:cBhvr>
                                      <p:to>
                                        <p:strVal val="visible"/>
                                      </p:to>
                                    </p:set>
                                    <p:anim calcmode="lin" valueType="num">
                                      <p:cBhvr additive="base">
                                        <p:cTn id="69" dur="500" fill="hold"/>
                                        <p:tgtEl>
                                          <p:spTgt spid="84996">
                                            <p:txEl>
                                              <p:pRg st="2" end="2"/>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84996">
                                            <p:txEl>
                                              <p:pRg st="2" end="2"/>
                                            </p:txEl>
                                          </p:spTgt>
                                        </p:tgtEl>
                                        <p:attrNameLst>
                                          <p:attrName>ppt_y</p:attrName>
                                        </p:attrNameLst>
                                      </p:cBhvr>
                                      <p:tavLst>
                                        <p:tav tm="0">
                                          <p:val>
                                            <p:strVal val="1+#ppt_h/2"/>
                                          </p:val>
                                        </p:tav>
                                        <p:tav tm="100000">
                                          <p:val>
                                            <p:strVal val="#ppt_y"/>
                                          </p:val>
                                        </p:tav>
                                      </p:tavLst>
                                    </p:anim>
                                  </p:childTnLst>
                                </p:cTn>
                              </p:par>
                              <p:par>
                                <p:cTn id="71" presetID="2" presetClass="entr" presetSubtype="4" fill="hold" grpId="1" nodeType="withEffect">
                                  <p:stCondLst>
                                    <p:cond delay="0"/>
                                  </p:stCondLst>
                                  <p:childTnLst>
                                    <p:set>
                                      <p:cBhvr>
                                        <p:cTn id="72" dur="1" fill="hold">
                                          <p:stCondLst>
                                            <p:cond delay="0"/>
                                          </p:stCondLst>
                                        </p:cTn>
                                        <p:tgtEl>
                                          <p:spTgt spid="84996">
                                            <p:txEl>
                                              <p:pRg st="3" end="3"/>
                                            </p:txEl>
                                          </p:spTgt>
                                        </p:tgtEl>
                                        <p:attrNameLst>
                                          <p:attrName>style.visibility</p:attrName>
                                        </p:attrNameLst>
                                      </p:cBhvr>
                                      <p:to>
                                        <p:strVal val="visible"/>
                                      </p:to>
                                    </p:set>
                                    <p:anim calcmode="lin" valueType="num">
                                      <p:cBhvr additive="base">
                                        <p:cTn id="73" dur="500" fill="hold"/>
                                        <p:tgtEl>
                                          <p:spTgt spid="84996">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84996">
                                            <p:txEl>
                                              <p:pRg st="3" end="3"/>
                                            </p:txEl>
                                          </p:spTgt>
                                        </p:tgtEl>
                                        <p:attrNameLst>
                                          <p:attrName>ppt_y</p:attrName>
                                        </p:attrNameLst>
                                      </p:cBhvr>
                                      <p:tavLst>
                                        <p:tav tm="0">
                                          <p:val>
                                            <p:strVal val="1+#ppt_h/2"/>
                                          </p:val>
                                        </p:tav>
                                        <p:tav tm="100000">
                                          <p:val>
                                            <p:strVal val="#ppt_y"/>
                                          </p:val>
                                        </p:tav>
                                      </p:tavLst>
                                    </p:anim>
                                  </p:childTnLst>
                                </p:cTn>
                              </p:par>
                              <p:par>
                                <p:cTn id="75" presetID="2" presetClass="entr" presetSubtype="4" fill="hold" grpId="1" nodeType="withEffect">
                                  <p:stCondLst>
                                    <p:cond delay="0"/>
                                  </p:stCondLst>
                                  <p:childTnLst>
                                    <p:set>
                                      <p:cBhvr>
                                        <p:cTn id="76" dur="1" fill="hold">
                                          <p:stCondLst>
                                            <p:cond delay="0"/>
                                          </p:stCondLst>
                                        </p:cTn>
                                        <p:tgtEl>
                                          <p:spTgt spid="84996">
                                            <p:txEl>
                                              <p:pRg st="4" end="4"/>
                                            </p:txEl>
                                          </p:spTgt>
                                        </p:tgtEl>
                                        <p:attrNameLst>
                                          <p:attrName>style.visibility</p:attrName>
                                        </p:attrNameLst>
                                      </p:cBhvr>
                                      <p:to>
                                        <p:strVal val="visible"/>
                                      </p:to>
                                    </p:set>
                                    <p:anim calcmode="lin" valueType="num">
                                      <p:cBhvr additive="base">
                                        <p:cTn id="77" dur="500" fill="hold"/>
                                        <p:tgtEl>
                                          <p:spTgt spid="84996">
                                            <p:txEl>
                                              <p:pRg st="4" end="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84996">
                                            <p:txEl>
                                              <p:pRg st="4" end="4"/>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1" nodeType="withEffect">
                                  <p:stCondLst>
                                    <p:cond delay="0"/>
                                  </p:stCondLst>
                                  <p:childTnLst>
                                    <p:set>
                                      <p:cBhvr>
                                        <p:cTn id="80" dur="1" fill="hold">
                                          <p:stCondLst>
                                            <p:cond delay="0"/>
                                          </p:stCondLst>
                                        </p:cTn>
                                        <p:tgtEl>
                                          <p:spTgt spid="84996">
                                            <p:txEl>
                                              <p:pRg st="5" end="5"/>
                                            </p:txEl>
                                          </p:spTgt>
                                        </p:tgtEl>
                                        <p:attrNameLst>
                                          <p:attrName>style.visibility</p:attrName>
                                        </p:attrNameLst>
                                      </p:cBhvr>
                                      <p:to>
                                        <p:strVal val="visible"/>
                                      </p:to>
                                    </p:set>
                                    <p:anim calcmode="lin" valueType="num">
                                      <p:cBhvr additive="base">
                                        <p:cTn id="81" dur="500" fill="hold"/>
                                        <p:tgtEl>
                                          <p:spTgt spid="84996">
                                            <p:txEl>
                                              <p:pRg st="5" end="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84996">
                                            <p:txEl>
                                              <p:pRg st="5" end="5"/>
                                            </p:txEl>
                                          </p:spTgt>
                                        </p:tgtEl>
                                        <p:attrNameLst>
                                          <p:attrName>ppt_y</p:attrName>
                                        </p:attrNameLst>
                                      </p:cBhvr>
                                      <p:tavLst>
                                        <p:tav tm="0">
                                          <p:val>
                                            <p:strVal val="1+#ppt_h/2"/>
                                          </p:val>
                                        </p:tav>
                                        <p:tav tm="100000">
                                          <p:val>
                                            <p:strVal val="#ppt_y"/>
                                          </p:val>
                                        </p:tav>
                                      </p:tavLst>
                                    </p:anim>
                                  </p:childTnLst>
                                </p:cTn>
                              </p:par>
                              <p:par>
                                <p:cTn id="83" presetID="2" presetClass="entr" presetSubtype="4" fill="hold" grpId="1" nodeType="withEffect">
                                  <p:stCondLst>
                                    <p:cond delay="0"/>
                                  </p:stCondLst>
                                  <p:childTnLst>
                                    <p:set>
                                      <p:cBhvr>
                                        <p:cTn id="84" dur="1" fill="hold">
                                          <p:stCondLst>
                                            <p:cond delay="0"/>
                                          </p:stCondLst>
                                        </p:cTn>
                                        <p:tgtEl>
                                          <p:spTgt spid="84996">
                                            <p:txEl>
                                              <p:pRg st="6" end="6"/>
                                            </p:txEl>
                                          </p:spTgt>
                                        </p:tgtEl>
                                        <p:attrNameLst>
                                          <p:attrName>style.visibility</p:attrName>
                                        </p:attrNameLst>
                                      </p:cBhvr>
                                      <p:to>
                                        <p:strVal val="visible"/>
                                      </p:to>
                                    </p:set>
                                    <p:anim calcmode="lin" valueType="num">
                                      <p:cBhvr additive="base">
                                        <p:cTn id="85" dur="500" fill="hold"/>
                                        <p:tgtEl>
                                          <p:spTgt spid="84996">
                                            <p:txEl>
                                              <p:pRg st="6" end="6"/>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84996">
                                            <p:txEl>
                                              <p:pRg st="6" end="6"/>
                                            </p:txEl>
                                          </p:spTgt>
                                        </p:tgtEl>
                                        <p:attrNameLst>
                                          <p:attrName>ppt_y</p:attrName>
                                        </p:attrNameLst>
                                      </p:cBhvr>
                                      <p:tavLst>
                                        <p:tav tm="0">
                                          <p:val>
                                            <p:strVal val="1+#ppt_h/2"/>
                                          </p:val>
                                        </p:tav>
                                        <p:tav tm="100000">
                                          <p:val>
                                            <p:strVal val="#ppt_y"/>
                                          </p:val>
                                        </p:tav>
                                      </p:tavLst>
                                    </p:anim>
                                  </p:childTnLst>
                                </p:cTn>
                              </p:par>
                              <p:par>
                                <p:cTn id="87" presetID="2" presetClass="entr" presetSubtype="4" fill="hold" grpId="1" nodeType="withEffect">
                                  <p:stCondLst>
                                    <p:cond delay="0"/>
                                  </p:stCondLst>
                                  <p:childTnLst>
                                    <p:set>
                                      <p:cBhvr>
                                        <p:cTn id="88" dur="1" fill="hold">
                                          <p:stCondLst>
                                            <p:cond delay="0"/>
                                          </p:stCondLst>
                                        </p:cTn>
                                        <p:tgtEl>
                                          <p:spTgt spid="84996">
                                            <p:txEl>
                                              <p:pRg st="7" end="7"/>
                                            </p:txEl>
                                          </p:spTgt>
                                        </p:tgtEl>
                                        <p:attrNameLst>
                                          <p:attrName>style.visibility</p:attrName>
                                        </p:attrNameLst>
                                      </p:cBhvr>
                                      <p:to>
                                        <p:strVal val="visible"/>
                                      </p:to>
                                    </p:set>
                                    <p:anim calcmode="lin" valueType="num">
                                      <p:cBhvr additive="base">
                                        <p:cTn id="89" dur="500" fill="hold"/>
                                        <p:tgtEl>
                                          <p:spTgt spid="84996">
                                            <p:txEl>
                                              <p:pRg st="7" end="7"/>
                                            </p:txEl>
                                          </p:spTgt>
                                        </p:tgtEl>
                                        <p:attrNameLst>
                                          <p:attrName>ppt_x</p:attrName>
                                        </p:attrNameLst>
                                      </p:cBhvr>
                                      <p:tavLst>
                                        <p:tav tm="0">
                                          <p:val>
                                            <p:strVal val="#ppt_x"/>
                                          </p:val>
                                        </p:tav>
                                        <p:tav tm="100000">
                                          <p:val>
                                            <p:strVal val="#ppt_x"/>
                                          </p:val>
                                        </p:tav>
                                      </p:tavLst>
                                    </p:anim>
                                    <p:anim calcmode="lin" valueType="num">
                                      <p:cBhvr additive="base">
                                        <p:cTn id="90" dur="500" fill="hold"/>
                                        <p:tgtEl>
                                          <p:spTgt spid="84996">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91" fill="hold" nodeType="clickPar">
                      <p:stCondLst>
                        <p:cond delay="indefinite"/>
                      </p:stCondLst>
                      <p:childTnLst>
                        <p:par>
                          <p:cTn id="92" fill="hold" nodeType="withGroup">
                            <p:stCondLst>
                              <p:cond delay="0"/>
                            </p:stCondLst>
                            <p:childTnLst>
                              <p:par>
                                <p:cTn id="93" presetID="2" presetClass="entr" presetSubtype="4" fill="hold" grpId="1" nodeType="clickEffect">
                                  <p:stCondLst>
                                    <p:cond delay="0"/>
                                  </p:stCondLst>
                                  <p:childTnLst>
                                    <p:set>
                                      <p:cBhvr>
                                        <p:cTn id="94" dur="1" fill="hold">
                                          <p:stCondLst>
                                            <p:cond delay="0"/>
                                          </p:stCondLst>
                                        </p:cTn>
                                        <p:tgtEl>
                                          <p:spTgt spid="84996">
                                            <p:txEl>
                                              <p:pRg st="8" end="8"/>
                                            </p:txEl>
                                          </p:spTgt>
                                        </p:tgtEl>
                                        <p:attrNameLst>
                                          <p:attrName>style.visibility</p:attrName>
                                        </p:attrNameLst>
                                      </p:cBhvr>
                                      <p:to>
                                        <p:strVal val="visible"/>
                                      </p:to>
                                    </p:set>
                                    <p:anim calcmode="lin" valueType="num">
                                      <p:cBhvr additive="base">
                                        <p:cTn id="95" dur="500" fill="hold"/>
                                        <p:tgtEl>
                                          <p:spTgt spid="84996">
                                            <p:txEl>
                                              <p:pRg st="8" end="8"/>
                                            </p:txEl>
                                          </p:spTgt>
                                        </p:tgtEl>
                                        <p:attrNameLst>
                                          <p:attrName>ppt_x</p:attrName>
                                        </p:attrNameLst>
                                      </p:cBhvr>
                                      <p:tavLst>
                                        <p:tav tm="0">
                                          <p:val>
                                            <p:strVal val="#ppt_x"/>
                                          </p:val>
                                        </p:tav>
                                        <p:tav tm="100000">
                                          <p:val>
                                            <p:strVal val="#ppt_x"/>
                                          </p:val>
                                        </p:tav>
                                      </p:tavLst>
                                    </p:anim>
                                    <p:anim calcmode="lin" valueType="num">
                                      <p:cBhvr additive="base">
                                        <p:cTn id="96" dur="500" fill="hold"/>
                                        <p:tgtEl>
                                          <p:spTgt spid="84996">
                                            <p:txEl>
                                              <p:pRg st="8" end="8"/>
                                            </p:txEl>
                                          </p:spTgt>
                                        </p:tgtEl>
                                        <p:attrNameLst>
                                          <p:attrName>ppt_y</p:attrName>
                                        </p:attrNameLst>
                                      </p:cBhvr>
                                      <p:tavLst>
                                        <p:tav tm="0">
                                          <p:val>
                                            <p:strVal val="1+#ppt_h/2"/>
                                          </p:val>
                                        </p:tav>
                                        <p:tav tm="100000">
                                          <p:val>
                                            <p:strVal val="#ppt_y"/>
                                          </p:val>
                                        </p:tav>
                                      </p:tavLst>
                                    </p:anim>
                                  </p:childTnLst>
                                </p:cTn>
                              </p:par>
                              <p:par>
                                <p:cTn id="97" presetID="2" presetClass="entr" presetSubtype="4" fill="hold" grpId="1" nodeType="withEffect">
                                  <p:stCondLst>
                                    <p:cond delay="0"/>
                                  </p:stCondLst>
                                  <p:childTnLst>
                                    <p:set>
                                      <p:cBhvr>
                                        <p:cTn id="98" dur="1" fill="hold">
                                          <p:stCondLst>
                                            <p:cond delay="0"/>
                                          </p:stCondLst>
                                        </p:cTn>
                                        <p:tgtEl>
                                          <p:spTgt spid="84996">
                                            <p:txEl>
                                              <p:pRg st="9" end="9"/>
                                            </p:txEl>
                                          </p:spTgt>
                                        </p:tgtEl>
                                        <p:attrNameLst>
                                          <p:attrName>style.visibility</p:attrName>
                                        </p:attrNameLst>
                                      </p:cBhvr>
                                      <p:to>
                                        <p:strVal val="visible"/>
                                      </p:to>
                                    </p:set>
                                    <p:anim calcmode="lin" valueType="num">
                                      <p:cBhvr additive="base">
                                        <p:cTn id="99" dur="500" fill="hold"/>
                                        <p:tgtEl>
                                          <p:spTgt spid="84996">
                                            <p:txEl>
                                              <p:pRg st="9" end="9"/>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84996">
                                            <p:txEl>
                                              <p:pRg st="9" end="9"/>
                                            </p:txEl>
                                          </p:spTgt>
                                        </p:tgtEl>
                                        <p:attrNameLst>
                                          <p:attrName>ppt_y</p:attrName>
                                        </p:attrNameLst>
                                      </p:cBhvr>
                                      <p:tavLst>
                                        <p:tav tm="0">
                                          <p:val>
                                            <p:strVal val="1+#ppt_h/2"/>
                                          </p:val>
                                        </p:tav>
                                        <p:tav tm="100000">
                                          <p:val>
                                            <p:strVal val="#ppt_y"/>
                                          </p:val>
                                        </p:tav>
                                      </p:tavLst>
                                    </p:anim>
                                  </p:childTnLst>
                                </p:cTn>
                              </p:par>
                              <p:par>
                                <p:cTn id="101" presetID="2" presetClass="entr" presetSubtype="4" fill="hold" grpId="1" nodeType="withEffect">
                                  <p:stCondLst>
                                    <p:cond delay="0"/>
                                  </p:stCondLst>
                                  <p:childTnLst>
                                    <p:set>
                                      <p:cBhvr>
                                        <p:cTn id="102" dur="1" fill="hold">
                                          <p:stCondLst>
                                            <p:cond delay="0"/>
                                          </p:stCondLst>
                                        </p:cTn>
                                        <p:tgtEl>
                                          <p:spTgt spid="84996">
                                            <p:txEl>
                                              <p:pRg st="10" end="10"/>
                                            </p:txEl>
                                          </p:spTgt>
                                        </p:tgtEl>
                                        <p:attrNameLst>
                                          <p:attrName>style.visibility</p:attrName>
                                        </p:attrNameLst>
                                      </p:cBhvr>
                                      <p:to>
                                        <p:strVal val="visible"/>
                                      </p:to>
                                    </p:set>
                                    <p:anim calcmode="lin" valueType="num">
                                      <p:cBhvr additive="base">
                                        <p:cTn id="103" dur="500" fill="hold"/>
                                        <p:tgtEl>
                                          <p:spTgt spid="84996">
                                            <p:txEl>
                                              <p:pRg st="10" end="10"/>
                                            </p:txEl>
                                          </p:spTgt>
                                        </p:tgtEl>
                                        <p:attrNameLst>
                                          <p:attrName>ppt_x</p:attrName>
                                        </p:attrNameLst>
                                      </p:cBhvr>
                                      <p:tavLst>
                                        <p:tav tm="0">
                                          <p:val>
                                            <p:strVal val="#ppt_x"/>
                                          </p:val>
                                        </p:tav>
                                        <p:tav tm="100000">
                                          <p:val>
                                            <p:strVal val="#ppt_x"/>
                                          </p:val>
                                        </p:tav>
                                      </p:tavLst>
                                    </p:anim>
                                    <p:anim calcmode="lin" valueType="num">
                                      <p:cBhvr additive="base">
                                        <p:cTn id="104" dur="500" fill="hold"/>
                                        <p:tgtEl>
                                          <p:spTgt spid="8499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 presetClass="entr" presetSubtype="4" fill="hold" grpId="1" nodeType="clickEffect">
                                  <p:stCondLst>
                                    <p:cond delay="0"/>
                                  </p:stCondLst>
                                  <p:childTnLst>
                                    <p:set>
                                      <p:cBhvr>
                                        <p:cTn id="108" dur="1" fill="hold">
                                          <p:stCondLst>
                                            <p:cond delay="0"/>
                                          </p:stCondLst>
                                        </p:cTn>
                                        <p:tgtEl>
                                          <p:spTgt spid="84996">
                                            <p:txEl>
                                              <p:pRg st="11" end="11"/>
                                            </p:txEl>
                                          </p:spTgt>
                                        </p:tgtEl>
                                        <p:attrNameLst>
                                          <p:attrName>style.visibility</p:attrName>
                                        </p:attrNameLst>
                                      </p:cBhvr>
                                      <p:to>
                                        <p:strVal val="visible"/>
                                      </p:to>
                                    </p:set>
                                    <p:anim calcmode="lin" valueType="num">
                                      <p:cBhvr additive="base">
                                        <p:cTn id="109" dur="500" fill="hold"/>
                                        <p:tgtEl>
                                          <p:spTgt spid="84996">
                                            <p:txEl>
                                              <p:pRg st="11" end="11"/>
                                            </p:txEl>
                                          </p:spTgt>
                                        </p:tgtEl>
                                        <p:attrNameLst>
                                          <p:attrName>ppt_x</p:attrName>
                                        </p:attrNameLst>
                                      </p:cBhvr>
                                      <p:tavLst>
                                        <p:tav tm="0">
                                          <p:val>
                                            <p:strVal val="#ppt_x"/>
                                          </p:val>
                                        </p:tav>
                                        <p:tav tm="100000">
                                          <p:val>
                                            <p:strVal val="#ppt_x"/>
                                          </p:val>
                                        </p:tav>
                                      </p:tavLst>
                                    </p:anim>
                                    <p:anim calcmode="lin" valueType="num">
                                      <p:cBhvr additive="base">
                                        <p:cTn id="110" dur="500" fill="hold"/>
                                        <p:tgtEl>
                                          <p:spTgt spid="8499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6" grpId="0" build="p"/>
      <p:bldP spid="84996" grpI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p:cNvSpPr>
            <a:spLocks noGrp="1"/>
          </p:cNvSpPr>
          <p:nvPr>
            <p:ph type="title"/>
          </p:nvPr>
        </p:nvSpPr>
        <p:spPr/>
        <p:txBody>
          <a:bodyPr/>
          <a:lstStyle/>
          <a:p>
            <a:r>
              <a:rPr lang="en-US" altLang="en-US"/>
              <a:t>Creating Shortcuts</a:t>
            </a:r>
          </a:p>
        </p:txBody>
      </p:sp>
      <p:pic>
        <p:nvPicPr>
          <p:cNvPr id="17411" name="Picture 6"/>
          <p:cNvPicPr>
            <a:picLocks noChangeAspect="1" noChangeArrowheads="1"/>
          </p:cNvPicPr>
          <p:nvPr/>
        </p:nvPicPr>
        <p:blipFill>
          <a:blip r:embed="rId2">
            <a:extLst>
              <a:ext uri="{28A0092B-C50C-407E-A947-70E740481C1C}">
                <a14:useLocalDpi xmlns:a14="http://schemas.microsoft.com/office/drawing/2010/main" val="0"/>
              </a:ext>
            </a:extLst>
          </a:blip>
          <a:srcRect r="36633"/>
          <a:stretch>
            <a:fillRect/>
          </a:stretch>
        </p:blipFill>
        <p:spPr bwMode="auto">
          <a:xfrm>
            <a:off x="2514600" y="1260475"/>
            <a:ext cx="64008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a:xfrm>
            <a:off x="1978026" y="5562600"/>
            <a:ext cx="3013075" cy="990600"/>
          </a:xfrm>
          <a:prstGeom prst="wedgeRoundRectCallout">
            <a:avLst>
              <a:gd name="adj1" fmla="val 2425"/>
              <a:gd name="adj2" fmla="val -18508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latin typeface="Calibri"/>
              </a:rPr>
              <a:t>1) Double Click on SMITH_GREG-Shortcut </a:t>
            </a:r>
          </a:p>
        </p:txBody>
      </p:sp>
      <p:sp>
        <p:nvSpPr>
          <p:cNvPr id="9" name="Rounded Rectangular Callout 8"/>
          <p:cNvSpPr/>
          <p:nvPr/>
        </p:nvSpPr>
        <p:spPr>
          <a:xfrm>
            <a:off x="7467600" y="1901825"/>
            <a:ext cx="3048000" cy="1066800"/>
          </a:xfrm>
          <a:prstGeom prst="wedgeRoundRectCallout">
            <a:avLst>
              <a:gd name="adj1" fmla="val -85776"/>
              <a:gd name="adj2" fmla="val 14956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latin typeface="Calibri"/>
              </a:rPr>
              <a:t>2) Double Click on the ‘</a:t>
            </a:r>
            <a:r>
              <a:rPr lang="en-US" dirty="0" err="1">
                <a:solidFill>
                  <a:prstClr val="white"/>
                </a:solidFill>
                <a:latin typeface="Calibri"/>
              </a:rPr>
              <a:t>RoboticsProjects</a:t>
            </a:r>
            <a:r>
              <a:rPr lang="en-US" dirty="0">
                <a:solidFill>
                  <a:prstClr val="white"/>
                </a:solidFill>
                <a:latin typeface="Calibri"/>
              </a:rPr>
              <a:t>’ Folder</a:t>
            </a:r>
          </a:p>
        </p:txBody>
      </p:sp>
    </p:spTree>
    <p:extLst>
      <p:ext uri="{BB962C8B-B14F-4D97-AF65-F5344CB8AC3E}">
        <p14:creationId xmlns:p14="http://schemas.microsoft.com/office/powerpoint/2010/main" val="8945484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a:t>Drag and Drop into your ‘Engineering Design’ Folder.</a:t>
            </a:r>
          </a:p>
        </p:txBody>
      </p:sp>
      <p:pic>
        <p:nvPicPr>
          <p:cNvPr id="1843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905001"/>
            <a:ext cx="8305800" cy="467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eft Arrow 5"/>
          <p:cNvSpPr/>
          <p:nvPr/>
        </p:nvSpPr>
        <p:spPr>
          <a:xfrm rot="18508703">
            <a:off x="5056982" y="1693069"/>
            <a:ext cx="4900613" cy="457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600" dirty="0">
                <a:solidFill>
                  <a:prstClr val="white"/>
                </a:solidFill>
                <a:latin typeface="Calibri"/>
              </a:rPr>
              <a:t>Drag and Drop Into Your  ‘Robotics Projects’ Folder</a:t>
            </a:r>
          </a:p>
        </p:txBody>
      </p:sp>
      <p:sp>
        <p:nvSpPr>
          <p:cNvPr id="7" name="Left Arrow 6"/>
          <p:cNvSpPr/>
          <p:nvPr/>
        </p:nvSpPr>
        <p:spPr>
          <a:xfrm rot="2020135">
            <a:off x="4489450" y="3236914"/>
            <a:ext cx="1447800" cy="40163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0" fontAlgn="base" hangingPunct="0">
              <a:spcBef>
                <a:spcPct val="0"/>
              </a:spcBef>
              <a:spcAft>
                <a:spcPct val="0"/>
              </a:spcAft>
              <a:defRPr/>
            </a:pPr>
            <a:r>
              <a:rPr lang="en-US" dirty="0">
                <a:solidFill>
                  <a:prstClr val="white"/>
                </a:solidFill>
                <a:latin typeface="Calibri"/>
              </a:rPr>
              <a:t>Drop</a:t>
            </a:r>
          </a:p>
        </p:txBody>
      </p:sp>
    </p:spTree>
    <p:extLst>
      <p:ext uri="{BB962C8B-B14F-4D97-AF65-F5344CB8AC3E}">
        <p14:creationId xmlns:p14="http://schemas.microsoft.com/office/powerpoint/2010/main" val="18516107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Shortcut to Class Website</a:t>
            </a:r>
          </a:p>
        </p:txBody>
      </p:sp>
      <p:sp>
        <p:nvSpPr>
          <p:cNvPr id="3" name="Content Placeholder 2"/>
          <p:cNvSpPr>
            <a:spLocks noGrp="1"/>
          </p:cNvSpPr>
          <p:nvPr>
            <p:ph idx="1"/>
          </p:nvPr>
        </p:nvSpPr>
        <p:spPr/>
        <p:txBody>
          <a:bodyPr/>
          <a:lstStyle/>
          <a:p>
            <a:r>
              <a:rPr lang="en-US" dirty="0">
                <a:hlinkClick r:id="rId2"/>
              </a:rPr>
              <a:t>www.smithcsrobot.weebly.com</a:t>
            </a:r>
            <a:endParaRPr lang="en-US" dirty="0"/>
          </a:p>
          <a:p>
            <a:endParaRPr lang="en-US" dirty="0"/>
          </a:p>
        </p:txBody>
      </p:sp>
      <p:pic>
        <p:nvPicPr>
          <p:cNvPr id="4" name="Picture 3"/>
          <p:cNvPicPr>
            <a:picLocks noChangeAspect="1"/>
          </p:cNvPicPr>
          <p:nvPr/>
        </p:nvPicPr>
        <p:blipFill rotWithShape="1">
          <a:blip r:embed="rId3"/>
          <a:srcRect l="23563" r="24712"/>
          <a:stretch/>
        </p:blipFill>
        <p:spPr>
          <a:xfrm>
            <a:off x="6076951" y="2622818"/>
            <a:ext cx="4073169" cy="4235183"/>
          </a:xfrm>
          <a:prstGeom prst="rect">
            <a:avLst/>
          </a:prstGeom>
        </p:spPr>
      </p:pic>
      <p:sp>
        <p:nvSpPr>
          <p:cNvPr id="5" name="Rounded Rectangular Callout 4"/>
          <p:cNvSpPr/>
          <p:nvPr/>
        </p:nvSpPr>
        <p:spPr>
          <a:xfrm>
            <a:off x="2895600" y="3276601"/>
            <a:ext cx="2819400" cy="586581"/>
          </a:xfrm>
          <a:prstGeom prst="wedgeRoundRectCallout">
            <a:avLst>
              <a:gd name="adj1" fmla="val 163399"/>
              <a:gd name="adj2" fmla="val 160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eaLnBrk="0" fontAlgn="base" hangingPunct="0">
              <a:spcBef>
                <a:spcPct val="0"/>
              </a:spcBef>
              <a:spcAft>
                <a:spcPct val="0"/>
              </a:spcAft>
            </a:pPr>
            <a:r>
              <a:rPr lang="en-US" dirty="0">
                <a:solidFill>
                  <a:prstClr val="white"/>
                </a:solidFill>
                <a:latin typeface="Calibri"/>
              </a:rPr>
              <a:t>Click on ‘Robotics Projects’</a:t>
            </a:r>
          </a:p>
        </p:txBody>
      </p:sp>
    </p:spTree>
    <p:extLst>
      <p:ext uri="{BB962C8B-B14F-4D97-AF65-F5344CB8AC3E}">
        <p14:creationId xmlns:p14="http://schemas.microsoft.com/office/powerpoint/2010/main" val="3473942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4462984" y="274638"/>
            <a:ext cx="6763816" cy="6491937"/>
          </a:xfrm>
          <a:prstGeom prst="rect">
            <a:avLst/>
          </a:prstGeom>
        </p:spPr>
      </p:pic>
      <p:sp>
        <p:nvSpPr>
          <p:cNvPr id="5" name="Rounded Rectangular Callout 4"/>
          <p:cNvSpPr/>
          <p:nvPr/>
        </p:nvSpPr>
        <p:spPr>
          <a:xfrm>
            <a:off x="609600" y="3123028"/>
            <a:ext cx="2977662" cy="1631852"/>
          </a:xfrm>
          <a:prstGeom prst="wedgeRoundRectCallout">
            <a:avLst>
              <a:gd name="adj1" fmla="val 93498"/>
              <a:gd name="adj2" fmla="val 357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Print out the Syllabus at Home, get it signed and returned.</a:t>
            </a:r>
          </a:p>
        </p:txBody>
      </p:sp>
    </p:spTree>
    <p:extLst>
      <p:ext uri="{BB962C8B-B14F-4D97-AF65-F5344CB8AC3E}">
        <p14:creationId xmlns:p14="http://schemas.microsoft.com/office/powerpoint/2010/main" val="892261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a:t>Today’s Schedule</a:t>
            </a:r>
          </a:p>
        </p:txBody>
      </p:sp>
      <p:sp>
        <p:nvSpPr>
          <p:cNvPr id="3" name="Content Placeholder 2"/>
          <p:cNvSpPr>
            <a:spLocks noGrp="1"/>
          </p:cNvSpPr>
          <p:nvPr>
            <p:ph idx="1"/>
          </p:nvPr>
        </p:nvSpPr>
        <p:spPr/>
        <p:txBody>
          <a:bodyPr rtlCol="0">
            <a:normAutofit/>
          </a:bodyPr>
          <a:lstStyle/>
          <a:p>
            <a:pPr eaLnBrk="1" fontAlgn="auto" hangingPunct="1">
              <a:spcAft>
                <a:spcPts val="0"/>
              </a:spcAft>
              <a:defRPr/>
            </a:pPr>
            <a:r>
              <a:rPr lang="en-US" dirty="0"/>
              <a:t>Introductions</a:t>
            </a:r>
          </a:p>
          <a:p>
            <a:pPr eaLnBrk="1" fontAlgn="auto" hangingPunct="1">
              <a:spcAft>
                <a:spcPts val="0"/>
              </a:spcAft>
              <a:defRPr/>
            </a:pPr>
            <a:r>
              <a:rPr lang="en-US" dirty="0"/>
              <a:t>Student Expectations</a:t>
            </a:r>
          </a:p>
          <a:p>
            <a:pPr eaLnBrk="1" fontAlgn="auto" hangingPunct="1">
              <a:spcAft>
                <a:spcPts val="0"/>
              </a:spcAft>
              <a:defRPr/>
            </a:pPr>
            <a:r>
              <a:rPr lang="en-US" dirty="0"/>
              <a:t>Lab Rules</a:t>
            </a:r>
          </a:p>
          <a:p>
            <a:pPr eaLnBrk="1" fontAlgn="auto" hangingPunct="1">
              <a:spcAft>
                <a:spcPts val="0"/>
              </a:spcAft>
              <a:defRPr/>
            </a:pPr>
            <a:r>
              <a:rPr lang="en-US" dirty="0"/>
              <a:t>Course Overview</a:t>
            </a:r>
          </a:p>
          <a:p>
            <a:pPr eaLnBrk="1" fontAlgn="auto" hangingPunct="1">
              <a:spcAft>
                <a:spcPts val="0"/>
              </a:spcAft>
              <a:defRPr/>
            </a:pPr>
            <a:r>
              <a:rPr lang="en-US" dirty="0"/>
              <a:t>Questions</a:t>
            </a:r>
          </a:p>
          <a:p>
            <a:pPr eaLnBrk="1" fontAlgn="auto" hangingPunct="1">
              <a:spcAft>
                <a:spcPts val="0"/>
              </a:spcAft>
              <a:defRPr/>
            </a:pPr>
            <a:r>
              <a:rPr lang="en-US" dirty="0"/>
              <a:t>Log in /Set up Shortcuts</a:t>
            </a:r>
          </a:p>
          <a:p>
            <a:pPr marL="0" indent="0" eaLnBrk="1" fontAlgn="auto" hangingPunct="1">
              <a:spcAft>
                <a:spcPts val="0"/>
              </a:spcAft>
              <a:buNone/>
              <a:defRPr/>
            </a:pPr>
            <a:endParaRPr lang="en-US" dirty="0"/>
          </a:p>
        </p:txBody>
      </p:sp>
    </p:spTree>
    <p:extLst>
      <p:ext uri="{BB962C8B-B14F-4D97-AF65-F5344CB8AC3E}">
        <p14:creationId xmlns:p14="http://schemas.microsoft.com/office/powerpoint/2010/main" val="415290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152400"/>
            <a:ext cx="4953000" cy="1143000"/>
          </a:xfrm>
        </p:spPr>
        <p:txBody>
          <a:bodyPr/>
          <a:lstStyle/>
          <a:p>
            <a:r>
              <a:rPr lang="en-US" altLang="en-US"/>
              <a:t>Today</a:t>
            </a:r>
          </a:p>
        </p:txBody>
      </p:sp>
      <p:sp>
        <p:nvSpPr>
          <p:cNvPr id="45059" name="Rectangle 3"/>
          <p:cNvSpPr>
            <a:spLocks noGrp="1" noChangeArrowheads="1"/>
          </p:cNvSpPr>
          <p:nvPr>
            <p:ph type="body" idx="1"/>
          </p:nvPr>
        </p:nvSpPr>
        <p:spPr>
          <a:xfrm>
            <a:off x="415637" y="990600"/>
            <a:ext cx="8410864" cy="5651500"/>
          </a:xfrm>
        </p:spPr>
        <p:txBody>
          <a:bodyPr>
            <a:noAutofit/>
          </a:bodyPr>
          <a:lstStyle/>
          <a:p>
            <a:pPr>
              <a:lnSpc>
                <a:spcPct val="90000"/>
              </a:lnSpc>
            </a:pPr>
            <a:r>
              <a:rPr lang="en-US" altLang="en-US" dirty="0"/>
              <a:t>Create a </a:t>
            </a:r>
            <a:r>
              <a:rPr lang="en-US" altLang="en-US" b="1" u="sng" dirty="0" err="1"/>
              <a:t>gmail</a:t>
            </a:r>
            <a:r>
              <a:rPr lang="en-US" altLang="en-US" dirty="0"/>
              <a:t> account if you do not have one.</a:t>
            </a:r>
          </a:p>
          <a:p>
            <a:pPr>
              <a:lnSpc>
                <a:spcPct val="90000"/>
              </a:lnSpc>
            </a:pPr>
            <a:r>
              <a:rPr lang="en-US" altLang="en-US" dirty="0"/>
              <a:t>Create a Google ‘Slides’ document for your engineering notebook.</a:t>
            </a:r>
          </a:p>
          <a:p>
            <a:pPr lvl="1"/>
            <a:r>
              <a:rPr lang="en-US" altLang="en-US" dirty="0"/>
              <a:t>Log in (create if needed) to your </a:t>
            </a:r>
            <a:r>
              <a:rPr lang="en-US" altLang="en-US" dirty="0" err="1"/>
              <a:t>gmail</a:t>
            </a:r>
            <a:r>
              <a:rPr lang="en-US" altLang="en-US" dirty="0"/>
              <a:t> account</a:t>
            </a:r>
          </a:p>
          <a:p>
            <a:pPr marL="457200" lvl="1" indent="0">
              <a:lnSpc>
                <a:spcPct val="90000"/>
              </a:lnSpc>
              <a:buNone/>
            </a:pPr>
            <a:endParaRPr lang="en-US" altLang="en-US" sz="2800" dirty="0"/>
          </a:p>
          <a:p>
            <a:pPr>
              <a:lnSpc>
                <a:spcPct val="90000"/>
              </a:lnSpc>
            </a:pPr>
            <a:r>
              <a:rPr lang="en-US" altLang="en-US" dirty="0"/>
              <a:t>Name it ‘YourNameEngineeringNotebook2019-2020’</a:t>
            </a:r>
          </a:p>
          <a:p>
            <a:pPr>
              <a:lnSpc>
                <a:spcPct val="90000"/>
              </a:lnSpc>
            </a:pPr>
            <a:r>
              <a:rPr lang="en-US" altLang="en-US" dirty="0"/>
              <a:t>Share it with</a:t>
            </a:r>
          </a:p>
          <a:p>
            <a:pPr>
              <a:lnSpc>
                <a:spcPct val="90000"/>
              </a:lnSpc>
            </a:pPr>
            <a:r>
              <a:rPr lang="en-US" altLang="en-US" dirty="0"/>
              <a:t>‘</a:t>
            </a:r>
            <a:r>
              <a:rPr lang="en-US" altLang="en-US" b="1" dirty="0"/>
              <a:t>SmithTitanRobotics@gmail.com’</a:t>
            </a:r>
          </a:p>
          <a:p>
            <a:pPr marL="0" indent="0">
              <a:lnSpc>
                <a:spcPct val="90000"/>
              </a:lnSpc>
              <a:buNone/>
            </a:pPr>
            <a:endParaRPr lang="en-US" altLang="en-US" b="1" dirty="0"/>
          </a:p>
          <a:p>
            <a:pPr>
              <a:lnSpc>
                <a:spcPct val="90000"/>
              </a:lnSpc>
            </a:pPr>
            <a:r>
              <a:rPr lang="en-US" altLang="en-US" dirty="0"/>
              <a:t>When teams are finalized you will need to share it with your teammates as well.</a:t>
            </a:r>
          </a:p>
        </p:txBody>
      </p:sp>
      <p:pic>
        <p:nvPicPr>
          <p:cNvPr id="2" name="Picture 1"/>
          <p:cNvPicPr>
            <a:picLocks noChangeAspect="1"/>
          </p:cNvPicPr>
          <p:nvPr/>
        </p:nvPicPr>
        <p:blipFill rotWithShape="1">
          <a:blip r:embed="rId2"/>
          <a:srcRect l="58603"/>
          <a:stretch/>
        </p:blipFill>
        <p:spPr>
          <a:xfrm>
            <a:off x="8826501" y="295892"/>
            <a:ext cx="3124200" cy="4022107"/>
          </a:xfrm>
          <a:prstGeom prst="rect">
            <a:avLst/>
          </a:prstGeom>
        </p:spPr>
      </p:pic>
      <p:sp>
        <p:nvSpPr>
          <p:cNvPr id="3" name="Right Arrow 2"/>
          <p:cNvSpPr/>
          <p:nvPr/>
        </p:nvSpPr>
        <p:spPr>
          <a:xfrm rot="16467571">
            <a:off x="10312401" y="4291621"/>
            <a:ext cx="14351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7126">
            <a:off x="9217314" y="730250"/>
            <a:ext cx="1435100" cy="5207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041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45059">
                                            <p:txEl>
                                              <p:pRg st="2" end="2"/>
                                            </p:txEl>
                                          </p:spTgt>
                                        </p:tgtEl>
                                        <p:attrNameLst>
                                          <p:attrName>style.visibility</p:attrName>
                                        </p:attrNameLst>
                                      </p:cBhvr>
                                      <p:to>
                                        <p:strVal val="visible"/>
                                      </p:to>
                                    </p:set>
                                    <p:anim calcmode="lin" valueType="num">
                                      <p:cBhvr additive="base">
                                        <p:cTn id="17"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505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5059">
                                            <p:txEl>
                                              <p:pRg st="4" end="4"/>
                                            </p:txEl>
                                          </p:spTgt>
                                        </p:tgtEl>
                                        <p:attrNameLst>
                                          <p:attrName>style.visibility</p:attrName>
                                        </p:attrNameLst>
                                      </p:cBhvr>
                                      <p:to>
                                        <p:strVal val="visible"/>
                                      </p:to>
                                    </p:set>
                                    <p:anim calcmode="lin" valueType="num">
                                      <p:cBhvr additive="base">
                                        <p:cTn id="23"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5059">
                                            <p:txEl>
                                              <p:pRg st="5" end="5"/>
                                            </p:txEl>
                                          </p:spTgt>
                                        </p:tgtEl>
                                        <p:attrNameLst>
                                          <p:attrName>style.visibility</p:attrName>
                                        </p:attrNameLst>
                                      </p:cBhvr>
                                      <p:to>
                                        <p:strVal val="visible"/>
                                      </p:to>
                                    </p:set>
                                    <p:anim calcmode="lin" valueType="num">
                                      <p:cBhvr additive="base">
                                        <p:cTn id="29"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450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 calcmode="lin" valueType="num">
                                      <p:cBhvr additive="base">
                                        <p:cTn id="35"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5059">
                                            <p:txEl>
                                              <p:pRg st="8" end="8"/>
                                            </p:txEl>
                                          </p:spTgt>
                                        </p:tgtEl>
                                        <p:attrNameLst>
                                          <p:attrName>style.visibility</p:attrName>
                                        </p:attrNameLst>
                                      </p:cBhvr>
                                      <p:to>
                                        <p:strVal val="visible"/>
                                      </p:to>
                                    </p:set>
                                    <p:anim calcmode="lin" valueType="num">
                                      <p:cBhvr additive="base">
                                        <p:cTn id="41" dur="500" fill="hold"/>
                                        <p:tgtEl>
                                          <p:spTgt spid="4505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505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06334" y="285244"/>
            <a:ext cx="8204662" cy="792163"/>
          </a:xfrm>
        </p:spPr>
        <p:txBody>
          <a:bodyPr>
            <a:normAutofit/>
          </a:bodyPr>
          <a:lstStyle/>
          <a:p>
            <a:r>
              <a:rPr lang="en-US" altLang="en-US" dirty="0"/>
              <a:t>Individual Engineering Notebook</a:t>
            </a:r>
          </a:p>
        </p:txBody>
      </p:sp>
      <p:sp>
        <p:nvSpPr>
          <p:cNvPr id="3" name="Content Placeholder 2"/>
          <p:cNvSpPr>
            <a:spLocks noGrp="1"/>
          </p:cNvSpPr>
          <p:nvPr>
            <p:ph idx="1"/>
          </p:nvPr>
        </p:nvSpPr>
        <p:spPr>
          <a:xfrm>
            <a:off x="390730" y="1163464"/>
            <a:ext cx="8546605" cy="5237335"/>
          </a:xfrm>
        </p:spPr>
        <p:txBody>
          <a:bodyPr>
            <a:noAutofit/>
          </a:bodyPr>
          <a:lstStyle/>
          <a:p>
            <a:r>
              <a:rPr lang="en-US" altLang="en-US" sz="2000" dirty="0"/>
              <a:t>Page 1:Introduction</a:t>
            </a:r>
          </a:p>
          <a:p>
            <a:pPr lvl="1"/>
            <a:r>
              <a:rPr lang="en-US" altLang="en-US" sz="2000" dirty="0"/>
              <a:t>Name, age,  Picture of you, year in school</a:t>
            </a:r>
          </a:p>
          <a:p>
            <a:pPr lvl="1"/>
            <a:r>
              <a:rPr lang="en-US" altLang="en-US" sz="2000" dirty="0"/>
              <a:t>Hobbies interests, If you had to pick a career, what would it be?</a:t>
            </a:r>
          </a:p>
          <a:p>
            <a:r>
              <a:rPr lang="en-US" altLang="en-US" sz="2000" dirty="0"/>
              <a:t>Page 2</a:t>
            </a:r>
          </a:p>
          <a:p>
            <a:pPr lvl="1"/>
            <a:r>
              <a:rPr lang="en-US" altLang="en-US" sz="2000" dirty="0"/>
              <a:t>Table of Contents</a:t>
            </a:r>
          </a:p>
          <a:p>
            <a:r>
              <a:rPr lang="en-US" altLang="en-US" sz="2000" dirty="0"/>
              <a:t>Page 3</a:t>
            </a:r>
          </a:p>
          <a:p>
            <a:pPr lvl="1"/>
            <a:r>
              <a:rPr lang="en-US" altLang="en-US" sz="2000" dirty="0"/>
              <a:t>The time commitment you are willing to put into your team.</a:t>
            </a:r>
          </a:p>
          <a:p>
            <a:pPr lvl="1"/>
            <a:r>
              <a:rPr lang="en-US" altLang="en-US" sz="2000" dirty="0"/>
              <a:t>Are you taking this class one, or both semesters</a:t>
            </a:r>
          </a:p>
          <a:p>
            <a:pPr lvl="1"/>
            <a:r>
              <a:rPr lang="en-US" altLang="en-US" sz="2000" dirty="0"/>
              <a:t>Skill Set: Classes, abilities, skills that you bring to the robotics team.</a:t>
            </a:r>
          </a:p>
          <a:p>
            <a:pPr lvl="1"/>
            <a:r>
              <a:rPr lang="en-US" altLang="en-US" sz="2000" dirty="0"/>
              <a:t>Roles you would like to take: Builder, programmer, captain, driver, research, promotions, fund raising, product owner, Scrum master…</a:t>
            </a:r>
          </a:p>
          <a:p>
            <a:r>
              <a:rPr lang="en-US" altLang="en-US" sz="2000" dirty="0"/>
              <a:t>Page 4 (Delete names from the page) </a:t>
            </a:r>
          </a:p>
          <a:p>
            <a:pPr lvl="1"/>
            <a:r>
              <a:rPr lang="en-US" altLang="en-US" sz="2000" dirty="0"/>
              <a:t>Describe a ‘Dream Team’.  </a:t>
            </a:r>
            <a:r>
              <a:rPr lang="en-US" altLang="en-US" sz="2000" b="1" dirty="0"/>
              <a:t>Focus on skill sets, not names.  </a:t>
            </a:r>
            <a:r>
              <a:rPr lang="en-US" altLang="en-US" sz="2000" dirty="0"/>
              <a:t>I will talk individually with you about people you are willing to have on your team.  No guarantees, but it will help me in finalizing the teams.  </a:t>
            </a:r>
          </a:p>
        </p:txBody>
      </p:sp>
      <p:pic>
        <p:nvPicPr>
          <p:cNvPr id="5" name="Picture 4"/>
          <p:cNvPicPr>
            <a:picLocks noChangeAspect="1"/>
          </p:cNvPicPr>
          <p:nvPr/>
        </p:nvPicPr>
        <p:blipFill>
          <a:blip r:embed="rId2"/>
          <a:stretch>
            <a:fillRect/>
          </a:stretch>
        </p:blipFill>
        <p:spPr>
          <a:xfrm>
            <a:off x="8250488" y="889461"/>
            <a:ext cx="3743860" cy="3650264"/>
          </a:xfrm>
          <a:prstGeom prst="rect">
            <a:avLst/>
          </a:prstGeom>
        </p:spPr>
      </p:pic>
    </p:spTree>
    <p:extLst>
      <p:ext uri="{BB962C8B-B14F-4D97-AF65-F5344CB8AC3E}">
        <p14:creationId xmlns:p14="http://schemas.microsoft.com/office/powerpoint/2010/main" val="15179180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anim calcmode="lin" valueType="num">
                                      <p:cBhvr additive="base">
                                        <p:cTn id="5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for This Years Challenge</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5680936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275" y="75414"/>
            <a:ext cx="10515600" cy="1325563"/>
          </a:xfrm>
        </p:spPr>
        <p:txBody>
          <a:bodyPr/>
          <a:lstStyle/>
          <a:p>
            <a:r>
              <a:rPr lang="en-US" dirty="0"/>
              <a:t>Getting to Know the Game </a:t>
            </a:r>
          </a:p>
        </p:txBody>
      </p:sp>
      <p:sp>
        <p:nvSpPr>
          <p:cNvPr id="3" name="Content Placeholder 2"/>
          <p:cNvSpPr>
            <a:spLocks noGrp="1"/>
          </p:cNvSpPr>
          <p:nvPr>
            <p:ph idx="1"/>
          </p:nvPr>
        </p:nvSpPr>
        <p:spPr>
          <a:xfrm>
            <a:off x="5582216" y="1218286"/>
            <a:ext cx="6304984" cy="5199865"/>
          </a:xfrm>
        </p:spPr>
        <p:txBody>
          <a:bodyPr>
            <a:normAutofit/>
          </a:bodyPr>
          <a:lstStyle/>
          <a:p>
            <a:r>
              <a:rPr lang="en-US" dirty="0"/>
              <a:t>Expert Team Roles</a:t>
            </a:r>
          </a:p>
          <a:p>
            <a:r>
              <a:rPr lang="en-US" dirty="0"/>
              <a:t>Time Keeper (Youngest Person)</a:t>
            </a:r>
          </a:p>
          <a:p>
            <a:r>
              <a:rPr lang="en-US" dirty="0"/>
              <a:t>Encourager</a:t>
            </a:r>
          </a:p>
          <a:p>
            <a:r>
              <a:rPr lang="en-US" dirty="0"/>
              <a:t>Scribe: Record important information in PowerPoint or Slides</a:t>
            </a:r>
          </a:p>
          <a:p>
            <a:r>
              <a:rPr lang="en-US" dirty="0"/>
              <a:t>Scrum Master: (Oldest Person) </a:t>
            </a:r>
          </a:p>
          <a:p>
            <a:pPr lvl="1"/>
            <a:r>
              <a:rPr lang="en-US" dirty="0"/>
              <a:t>Make sure everyone gets an opportunity to share</a:t>
            </a:r>
          </a:p>
          <a:p>
            <a:pPr lvl="1"/>
            <a:r>
              <a:rPr lang="en-US" dirty="0"/>
              <a:t>Run the meeting</a:t>
            </a:r>
          </a:p>
          <a:p>
            <a:pPr lvl="1"/>
            <a:r>
              <a:rPr lang="en-US" dirty="0"/>
              <a:t>Assign roles if no volunteers</a:t>
            </a:r>
          </a:p>
        </p:txBody>
      </p:sp>
      <p:sp>
        <p:nvSpPr>
          <p:cNvPr id="4" name="Content Placeholder 2"/>
          <p:cNvSpPr txBox="1">
            <a:spLocks/>
          </p:cNvSpPr>
          <p:nvPr/>
        </p:nvSpPr>
        <p:spPr>
          <a:xfrm>
            <a:off x="103360" y="1054570"/>
            <a:ext cx="5156703" cy="5527299"/>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Jigsaw</a:t>
            </a:r>
          </a:p>
          <a:p>
            <a:r>
              <a:rPr lang="en-US" dirty="0">
                <a:solidFill>
                  <a:schemeClr val="accent1"/>
                </a:solidFill>
              </a:rPr>
              <a:t>Each person will be assigned pages from the Game manual to become the expert. (What is important, key ideas, you will be able to teach this section to others) (10 minutes)</a:t>
            </a:r>
          </a:p>
          <a:p>
            <a:r>
              <a:rPr lang="en-US" dirty="0">
                <a:solidFill>
                  <a:schemeClr val="accent1"/>
                </a:solidFill>
              </a:rPr>
              <a:t>Have a written summary of main ideas.</a:t>
            </a:r>
          </a:p>
          <a:p>
            <a:r>
              <a:rPr lang="en-US" dirty="0"/>
              <a:t>Expert Groups meet and each person will share on what they see as being important to share with the class. Discuss and agreed to key ideas(10 minutes)</a:t>
            </a:r>
          </a:p>
          <a:p>
            <a:r>
              <a:rPr lang="en-US" dirty="0"/>
              <a:t>Expert Groups prepare presentation (15 minutes)</a:t>
            </a:r>
          </a:p>
          <a:p>
            <a:r>
              <a:rPr lang="en-US" dirty="0"/>
              <a:t>The expert groups will present their material to the class.  All members part of presentation.</a:t>
            </a:r>
          </a:p>
          <a:p>
            <a:endParaRPr lang="en-US" dirty="0"/>
          </a:p>
        </p:txBody>
      </p:sp>
    </p:spTree>
    <p:extLst>
      <p:ext uri="{BB962C8B-B14F-4D97-AF65-F5344CB8AC3E}">
        <p14:creationId xmlns:p14="http://schemas.microsoft.com/office/powerpoint/2010/main" val="1393311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6" end="6"/>
                                            </p:txEl>
                                          </p:spTgt>
                                        </p:tgtEl>
                                        <p:attrNameLst>
                                          <p:attrName>style.visibility</p:attrName>
                                        </p:attrNameLst>
                                      </p:cBhvr>
                                      <p:to>
                                        <p:strVal val="visible"/>
                                      </p:to>
                                    </p:set>
                                    <p:anim calcmode="lin" valueType="num">
                                      <p:cBhvr additive="base">
                                        <p:cTn id="4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Sections: The Game Section of the Game Manual</a:t>
            </a:r>
            <a:br>
              <a:rPr lang="en-US" dirty="0"/>
            </a:br>
            <a:r>
              <a:rPr lang="en-US" dirty="0"/>
              <a:t>The Game Manual is on the class Website</a:t>
            </a:r>
          </a:p>
        </p:txBody>
      </p:sp>
      <p:sp>
        <p:nvSpPr>
          <p:cNvPr id="3" name="Content Placeholder 2"/>
          <p:cNvSpPr>
            <a:spLocks noGrp="1"/>
          </p:cNvSpPr>
          <p:nvPr>
            <p:ph idx="1"/>
          </p:nvPr>
        </p:nvSpPr>
        <p:spPr>
          <a:xfrm>
            <a:off x="838200" y="2562131"/>
            <a:ext cx="5177319" cy="3614832"/>
          </a:xfrm>
        </p:spPr>
        <p:txBody>
          <a:bodyPr>
            <a:normAutofit/>
          </a:bodyPr>
          <a:lstStyle/>
          <a:p>
            <a:pPr marL="514350" indent="-514350">
              <a:buFont typeface="+mj-lt"/>
              <a:buAutoNum type="alphaUcPeriod"/>
            </a:pPr>
            <a:r>
              <a:rPr lang="en-US" sz="4000" dirty="0"/>
              <a:t>Pages 3-7</a:t>
            </a:r>
          </a:p>
          <a:p>
            <a:pPr marL="514350" indent="-514350">
              <a:buFont typeface="+mj-lt"/>
              <a:buAutoNum type="alphaUcPeriod"/>
            </a:pPr>
            <a:r>
              <a:rPr lang="en-US" sz="4000" dirty="0"/>
              <a:t>Pages 8-12</a:t>
            </a:r>
          </a:p>
          <a:p>
            <a:pPr marL="514350" indent="-514350">
              <a:buFont typeface="+mj-lt"/>
              <a:buAutoNum type="alphaUcPeriod"/>
            </a:pPr>
            <a:r>
              <a:rPr lang="en-US" sz="4000" dirty="0"/>
              <a:t>Pages 13-17</a:t>
            </a:r>
          </a:p>
          <a:p>
            <a:pPr marL="514350" indent="-514350">
              <a:buFont typeface="+mj-lt"/>
              <a:buAutoNum type="alphaUcPeriod"/>
            </a:pPr>
            <a:r>
              <a:rPr lang="en-US" sz="4000" dirty="0"/>
              <a:t>Pages 18-23</a:t>
            </a:r>
          </a:p>
        </p:txBody>
      </p:sp>
      <p:sp>
        <p:nvSpPr>
          <p:cNvPr id="4" name="Rounded Rectangular Callout 3"/>
          <p:cNvSpPr/>
          <p:nvPr/>
        </p:nvSpPr>
        <p:spPr>
          <a:xfrm>
            <a:off x="6806629" y="1690688"/>
            <a:ext cx="4248364" cy="4319694"/>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Line up by Day of the Month you were born.</a:t>
            </a:r>
          </a:p>
        </p:txBody>
      </p:sp>
    </p:spTree>
    <p:extLst>
      <p:ext uri="{BB962C8B-B14F-4D97-AF65-F5344CB8AC3E}">
        <p14:creationId xmlns:p14="http://schemas.microsoft.com/office/powerpoint/2010/main" val="6428065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090" y="816795"/>
            <a:ext cx="10515600" cy="1325563"/>
          </a:xfrm>
        </p:spPr>
        <p:txBody>
          <a:bodyPr/>
          <a:lstStyle/>
          <a:p>
            <a:r>
              <a:rPr lang="en-US" dirty="0"/>
              <a:t>Page 5: The Challenge</a:t>
            </a:r>
          </a:p>
        </p:txBody>
      </p:sp>
      <p:sp>
        <p:nvSpPr>
          <p:cNvPr id="3" name="Content Placeholder 2"/>
          <p:cNvSpPr>
            <a:spLocks noGrp="1"/>
          </p:cNvSpPr>
          <p:nvPr>
            <p:ph idx="1"/>
          </p:nvPr>
        </p:nvSpPr>
        <p:spPr>
          <a:xfrm>
            <a:off x="243209" y="1885308"/>
            <a:ext cx="11551523" cy="4351338"/>
          </a:xfrm>
        </p:spPr>
        <p:txBody>
          <a:bodyPr/>
          <a:lstStyle/>
          <a:p>
            <a:r>
              <a:rPr lang="en-US" dirty="0"/>
              <a:t>Research and describe the Challenge for this season</a:t>
            </a:r>
          </a:p>
          <a:p>
            <a:pPr lvl="1"/>
            <a:r>
              <a:rPr lang="en-US" dirty="0"/>
              <a:t>You can work solo or in groups of to two to three (Do not need to be on the same team). Each person will document their description in their notebook.</a:t>
            </a:r>
          </a:p>
          <a:p>
            <a:r>
              <a:rPr lang="en-US" dirty="0"/>
              <a:t>Resources</a:t>
            </a:r>
          </a:p>
          <a:p>
            <a:pPr lvl="1"/>
            <a:r>
              <a:rPr lang="en-US" dirty="0"/>
              <a:t>Smithcsrobot.weebly.com</a:t>
            </a:r>
          </a:p>
          <a:p>
            <a:pPr lvl="2"/>
            <a:r>
              <a:rPr lang="en-US" dirty="0"/>
              <a:t>Robotics Projects</a:t>
            </a:r>
          </a:p>
          <a:p>
            <a:pPr lvl="3"/>
            <a:r>
              <a:rPr lang="en-US" dirty="0"/>
              <a:t>Watch the Video</a:t>
            </a:r>
          </a:p>
          <a:p>
            <a:pPr lvl="3"/>
            <a:r>
              <a:rPr lang="en-US" dirty="0"/>
              <a:t>‘Link to In The Zone Documents’</a:t>
            </a:r>
          </a:p>
          <a:p>
            <a:r>
              <a:rPr lang="en-US" dirty="0"/>
              <a:t>Be prepared to share your description of the challenge, and your goals toward completing the challenge with another group.</a:t>
            </a:r>
          </a:p>
        </p:txBody>
      </p:sp>
      <p:pic>
        <p:nvPicPr>
          <p:cNvPr id="4" name="Picture 3"/>
          <p:cNvPicPr>
            <a:picLocks noChangeAspect="1"/>
          </p:cNvPicPr>
          <p:nvPr/>
        </p:nvPicPr>
        <p:blipFill rotWithShape="1">
          <a:blip r:embed="rId2"/>
          <a:srcRect l="11984" t="31612" r="52390" b="62949"/>
          <a:stretch/>
        </p:blipFill>
        <p:spPr>
          <a:xfrm>
            <a:off x="243210" y="241207"/>
            <a:ext cx="11239550" cy="929533"/>
          </a:xfrm>
          <a:prstGeom prst="rect">
            <a:avLst/>
          </a:prstGeom>
        </p:spPr>
      </p:pic>
    </p:spTree>
    <p:extLst>
      <p:ext uri="{BB962C8B-B14F-4D97-AF65-F5344CB8AC3E}">
        <p14:creationId xmlns:p14="http://schemas.microsoft.com/office/powerpoint/2010/main" val="10466386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Defend your Position</a:t>
            </a:r>
          </a:p>
        </p:txBody>
      </p:sp>
      <p:sp>
        <p:nvSpPr>
          <p:cNvPr id="3" name="Content Placeholder 2"/>
          <p:cNvSpPr>
            <a:spLocks noGrp="1"/>
          </p:cNvSpPr>
          <p:nvPr>
            <p:ph idx="1"/>
          </p:nvPr>
        </p:nvSpPr>
        <p:spPr/>
        <p:txBody>
          <a:bodyPr/>
          <a:lstStyle/>
          <a:p>
            <a:r>
              <a:rPr lang="en-US" dirty="0"/>
              <a:t>Group 1 Share : Group 2 listens</a:t>
            </a:r>
          </a:p>
          <a:p>
            <a:pPr lvl="1"/>
            <a:r>
              <a:rPr lang="en-US" dirty="0"/>
              <a:t>Group 2 ask clarifying questions</a:t>
            </a:r>
          </a:p>
          <a:p>
            <a:r>
              <a:rPr lang="en-US" dirty="0"/>
              <a:t>Group 2 shares: Group 1 listens</a:t>
            </a:r>
          </a:p>
          <a:p>
            <a:pPr lvl="1"/>
            <a:r>
              <a:rPr lang="en-US" dirty="0"/>
              <a:t>Group 1 asks clarifying questions</a:t>
            </a:r>
          </a:p>
          <a:p>
            <a:r>
              <a:rPr lang="en-US" dirty="0"/>
              <a:t>Both groups return and refine their Positions as needed.</a:t>
            </a:r>
          </a:p>
        </p:txBody>
      </p:sp>
    </p:spTree>
    <p:extLst>
      <p:ext uri="{BB962C8B-B14F-4D97-AF65-F5344CB8AC3E}">
        <p14:creationId xmlns:p14="http://schemas.microsoft.com/office/powerpoint/2010/main" val="2259688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8503919" y="191194"/>
            <a:ext cx="3320703" cy="2535382"/>
          </a:xfrm>
        </p:spPr>
        <p:txBody>
          <a:bodyPr>
            <a:noAutofit/>
          </a:bodyPr>
          <a:lstStyle/>
          <a:p>
            <a:r>
              <a:rPr lang="en-US" altLang="en-US" sz="3200" dirty="0"/>
              <a:t>Individual</a:t>
            </a:r>
            <a:br>
              <a:rPr lang="en-US" altLang="en-US" sz="3200" dirty="0"/>
            </a:br>
            <a:r>
              <a:rPr lang="en-US" altLang="en-US" sz="3200" dirty="0"/>
              <a:t>Engineering Notebook: Content will be added to this later.</a:t>
            </a:r>
          </a:p>
        </p:txBody>
      </p:sp>
      <p:sp>
        <p:nvSpPr>
          <p:cNvPr id="3" name="Content Placeholder 2"/>
          <p:cNvSpPr>
            <a:spLocks noGrp="1"/>
          </p:cNvSpPr>
          <p:nvPr>
            <p:ph idx="1"/>
          </p:nvPr>
        </p:nvSpPr>
        <p:spPr>
          <a:xfrm>
            <a:off x="207850" y="315567"/>
            <a:ext cx="8296069" cy="5486716"/>
          </a:xfrm>
        </p:spPr>
        <p:txBody>
          <a:bodyPr>
            <a:noAutofit/>
          </a:bodyPr>
          <a:lstStyle/>
          <a:p>
            <a:r>
              <a:rPr lang="en-US" altLang="en-US" sz="1800" dirty="0"/>
              <a:t>Page 5: Sprint Backlog: This page will only have a title today</a:t>
            </a:r>
          </a:p>
          <a:p>
            <a:pPr lvl="1"/>
            <a:r>
              <a:rPr lang="en-US" altLang="en-US" sz="1800" dirty="0"/>
              <a:t>Copied from the results of Sprint Planning Meeting</a:t>
            </a:r>
          </a:p>
          <a:p>
            <a:pPr lvl="1"/>
            <a:r>
              <a:rPr lang="en-US" altLang="en-US" sz="1800" dirty="0"/>
              <a:t>This page will have the tasks your team commits to complete during the next Sprint.</a:t>
            </a:r>
          </a:p>
          <a:p>
            <a:pPr lvl="1"/>
            <a:r>
              <a:rPr lang="en-US" altLang="en-US" sz="1800" dirty="0"/>
              <a:t>At the start of each sprint (3 weeks) you will have another sprint backlog page.</a:t>
            </a:r>
          </a:p>
          <a:p>
            <a:r>
              <a:rPr lang="en-US" altLang="en-US" sz="1800" dirty="0"/>
              <a:t>Page 6, … Scrum Meeting (Daily Update) Only a title for today</a:t>
            </a:r>
          </a:p>
          <a:p>
            <a:pPr lvl="1"/>
            <a:r>
              <a:rPr lang="en-US" altLang="en-US" sz="1800" dirty="0"/>
              <a:t>Have a ‘Yesterday’, ‘Today’ and ‘In the Way’ columns.</a:t>
            </a:r>
          </a:p>
          <a:p>
            <a:pPr lvl="1"/>
            <a:r>
              <a:rPr lang="en-US" altLang="en-US" sz="1800" dirty="0"/>
              <a:t>A place for the date and a place for pictures, sketches, date and comments.</a:t>
            </a:r>
          </a:p>
          <a:p>
            <a:r>
              <a:rPr lang="en-US" altLang="en-US" sz="2400" dirty="0"/>
              <a:t>End Of Sprint Review</a:t>
            </a:r>
          </a:p>
          <a:p>
            <a:pPr lvl="1"/>
            <a:r>
              <a:rPr lang="en-US" altLang="en-US" sz="1800" dirty="0"/>
              <a:t>Describe the ‘Shippable Product’</a:t>
            </a:r>
          </a:p>
          <a:p>
            <a:pPr lvl="2"/>
            <a:r>
              <a:rPr lang="en-US" altLang="en-US" sz="1600" dirty="0"/>
              <a:t>Include 3+ pictures of your robot</a:t>
            </a:r>
          </a:p>
          <a:p>
            <a:pPr lvl="1"/>
            <a:r>
              <a:rPr lang="en-US" altLang="en-US" sz="1800" dirty="0"/>
              <a:t>Describe what has been completed.</a:t>
            </a:r>
          </a:p>
          <a:p>
            <a:r>
              <a:rPr lang="en-US" altLang="en-US" sz="2200" dirty="0"/>
              <a:t>End of Sprint Retrospective</a:t>
            </a:r>
          </a:p>
          <a:p>
            <a:pPr lvl="1"/>
            <a:r>
              <a:rPr lang="en-US" altLang="en-US" sz="1800" dirty="0"/>
              <a:t>What went well</a:t>
            </a:r>
          </a:p>
          <a:p>
            <a:pPr lvl="1"/>
            <a:r>
              <a:rPr lang="en-US" altLang="en-US" sz="1800" dirty="0"/>
              <a:t>What did not go well</a:t>
            </a:r>
          </a:p>
          <a:p>
            <a:pPr lvl="1"/>
            <a:r>
              <a:rPr lang="en-US" altLang="en-US" sz="1800" dirty="0"/>
              <a:t>What improvements will be incorporated in the next Sprint</a:t>
            </a:r>
          </a:p>
        </p:txBody>
      </p:sp>
      <p:pic>
        <p:nvPicPr>
          <p:cNvPr id="4" name="Picture 3"/>
          <p:cNvPicPr>
            <a:picLocks noChangeAspect="1"/>
          </p:cNvPicPr>
          <p:nvPr/>
        </p:nvPicPr>
        <p:blipFill>
          <a:blip r:embed="rId2"/>
          <a:stretch>
            <a:fillRect/>
          </a:stretch>
        </p:blipFill>
        <p:spPr>
          <a:xfrm>
            <a:off x="8503919" y="2909454"/>
            <a:ext cx="3411351" cy="3326068"/>
          </a:xfrm>
          <a:prstGeom prst="rect">
            <a:avLst/>
          </a:prstGeom>
        </p:spPr>
      </p:pic>
      <p:sp>
        <p:nvSpPr>
          <p:cNvPr id="2" name="Curved Left Arrow 1"/>
          <p:cNvSpPr/>
          <p:nvPr/>
        </p:nvSpPr>
        <p:spPr>
          <a:xfrm rot="10800000">
            <a:off x="66531" y="540325"/>
            <a:ext cx="507046" cy="3441469"/>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Curved Left Arrow 5"/>
          <p:cNvSpPr/>
          <p:nvPr/>
        </p:nvSpPr>
        <p:spPr>
          <a:xfrm rot="10800000">
            <a:off x="224444" y="2136369"/>
            <a:ext cx="282666" cy="665018"/>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895654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 calcmode="lin" valueType="num">
                                      <p:cBhvr additive="base">
                                        <p:cTn id="4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additive="base">
                                        <p:cTn id="5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 calcmode="lin" valueType="num">
                                      <p:cBhvr additive="base">
                                        <p:cTn id="5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 calcmode="lin" valueType="num">
                                      <p:cBhvr additive="base">
                                        <p:cTn id="6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3">
                                            <p:txEl>
                                              <p:pRg st="13" end="13"/>
                                            </p:txEl>
                                          </p:spTgt>
                                        </p:tgtEl>
                                        <p:attrNameLst>
                                          <p:attrName>style.visibility</p:attrName>
                                        </p:attrNameLst>
                                      </p:cBhvr>
                                      <p:to>
                                        <p:strVal val="visible"/>
                                      </p:to>
                                    </p:set>
                                    <p:anim calcmode="lin" valueType="num">
                                      <p:cBhvr additive="base">
                                        <p:cTn id="6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3">
                                            <p:txEl>
                                              <p:pRg st="14" end="14"/>
                                            </p:txEl>
                                          </p:spTgt>
                                        </p:tgtEl>
                                        <p:attrNameLst>
                                          <p:attrName>style.visibility</p:attrName>
                                        </p:attrNameLst>
                                      </p:cBhvr>
                                      <p:to>
                                        <p:strVal val="visible"/>
                                      </p:to>
                                    </p:set>
                                    <p:anim calcmode="lin" valueType="num">
                                      <p:cBhvr additive="base">
                                        <p:cTn id="6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6"/>
            <a:ext cx="5829300" cy="1477963"/>
          </a:xfrm>
        </p:spPr>
        <p:txBody>
          <a:bodyPr/>
          <a:lstStyle/>
          <a:p>
            <a:r>
              <a:rPr lang="en-US" sz="4000" dirty="0"/>
              <a:t>Make a Team Notebook: </a:t>
            </a:r>
            <a:br>
              <a:rPr lang="en-US" sz="4000" dirty="0"/>
            </a:br>
            <a:r>
              <a:rPr lang="en-US" sz="4000" dirty="0"/>
              <a:t>Team Name and Number</a:t>
            </a:r>
          </a:p>
        </p:txBody>
      </p:sp>
      <p:sp>
        <p:nvSpPr>
          <p:cNvPr id="3" name="Content Placeholder 2"/>
          <p:cNvSpPr>
            <a:spLocks noGrp="1"/>
          </p:cNvSpPr>
          <p:nvPr>
            <p:ph type="body" idx="1"/>
          </p:nvPr>
        </p:nvSpPr>
        <p:spPr>
          <a:xfrm>
            <a:off x="258158" y="1920556"/>
            <a:ext cx="5384799" cy="3667444"/>
          </a:xfrm>
        </p:spPr>
        <p:txBody>
          <a:bodyPr>
            <a:normAutofit/>
          </a:bodyPr>
          <a:lstStyle/>
          <a:p>
            <a:pPr>
              <a:buFont typeface="Arial" panose="020B0604020202020204" pitchFamily="34" charset="0"/>
              <a:buChar char="•"/>
            </a:pPr>
            <a:r>
              <a:rPr lang="en-US" sz="1800" dirty="0"/>
              <a:t>Table of Contents</a:t>
            </a:r>
          </a:p>
          <a:p>
            <a:pPr>
              <a:buFont typeface="Arial" panose="020B0604020202020204" pitchFamily="34" charset="0"/>
              <a:buChar char="•"/>
            </a:pPr>
            <a:r>
              <a:rPr lang="en-US" sz="1800" dirty="0"/>
              <a:t>Our Team (Bios for the Team members copied from the Individual Engineering Notebooks)</a:t>
            </a:r>
          </a:p>
          <a:p>
            <a:pPr>
              <a:buFont typeface="Arial" panose="020B0604020202020204" pitchFamily="34" charset="0"/>
              <a:buChar char="•"/>
            </a:pPr>
            <a:r>
              <a:rPr lang="en-US" sz="1800" dirty="0"/>
              <a:t>Team History</a:t>
            </a:r>
          </a:p>
          <a:p>
            <a:pPr>
              <a:buFont typeface="Arial" panose="020B0604020202020204" pitchFamily="34" charset="0"/>
              <a:buChar char="•"/>
            </a:pPr>
            <a:r>
              <a:rPr lang="en-US" sz="1800" dirty="0"/>
              <a:t>Game Analysis</a:t>
            </a:r>
          </a:p>
          <a:p>
            <a:pPr>
              <a:buFont typeface="Arial" panose="020B0604020202020204" pitchFamily="34" charset="0"/>
              <a:buChar char="•"/>
            </a:pPr>
            <a:r>
              <a:rPr lang="en-US" sz="1800" dirty="0"/>
              <a:t>Game Strategies</a:t>
            </a:r>
          </a:p>
          <a:p>
            <a:pPr>
              <a:buFont typeface="Arial" panose="020B0604020202020204" pitchFamily="34" charset="0"/>
              <a:buChar char="•"/>
            </a:pPr>
            <a:r>
              <a:rPr lang="en-US" sz="1800" dirty="0"/>
              <a:t>Design Process Summary</a:t>
            </a:r>
          </a:p>
          <a:p>
            <a:pPr>
              <a:buFont typeface="Arial" panose="020B0604020202020204" pitchFamily="34" charset="0"/>
              <a:buChar char="•"/>
            </a:pPr>
            <a:r>
              <a:rPr lang="en-US" sz="1800" dirty="0"/>
              <a:t>Design Requirements (Specifications and Constraints driven by your strategy)</a:t>
            </a:r>
          </a:p>
          <a:p>
            <a:pPr>
              <a:buFont typeface="Arial" panose="020B0604020202020204" pitchFamily="34" charset="0"/>
              <a:buChar char="•"/>
            </a:pPr>
            <a:r>
              <a:rPr lang="en-US" sz="1800" dirty="0"/>
              <a:t>Drivetrain Selection</a:t>
            </a:r>
          </a:p>
          <a:p>
            <a:pPr>
              <a:buFont typeface="Arial" panose="020B0604020202020204" pitchFamily="34" charset="0"/>
              <a:buChar char="•"/>
            </a:pPr>
            <a:r>
              <a:rPr lang="en-US" sz="1800" dirty="0"/>
              <a:t>Arm Selection</a:t>
            </a:r>
          </a:p>
          <a:p>
            <a:pPr>
              <a:buFont typeface="Arial" panose="020B0604020202020204" pitchFamily="34" charset="0"/>
              <a:buChar char="•"/>
            </a:pPr>
            <a:r>
              <a:rPr lang="en-US" sz="1800" dirty="0"/>
              <a:t>Hand Selection</a:t>
            </a:r>
          </a:p>
        </p:txBody>
      </p:sp>
      <p:sp>
        <p:nvSpPr>
          <p:cNvPr id="4" name="Text Placeholder 3"/>
          <p:cNvSpPr>
            <a:spLocks noGrp="1"/>
          </p:cNvSpPr>
          <p:nvPr>
            <p:ph type="body" idx="2"/>
          </p:nvPr>
        </p:nvSpPr>
        <p:spPr>
          <a:xfrm>
            <a:off x="6197601" y="1181101"/>
            <a:ext cx="5384799" cy="4945064"/>
          </a:xfrm>
        </p:spPr>
        <p:txBody>
          <a:bodyPr/>
          <a:lstStyle/>
          <a:p>
            <a:pPr>
              <a:buFont typeface="Arial" panose="020B0604020202020204" pitchFamily="34" charset="0"/>
              <a:buChar char="•"/>
            </a:pPr>
            <a:r>
              <a:rPr lang="en-US" sz="1800" b="1" u="sng" dirty="0"/>
              <a:t>For Each Sprint (There will be 4-6 sprints this semester)</a:t>
            </a:r>
          </a:p>
          <a:p>
            <a:pPr>
              <a:buFont typeface="Arial" panose="020B0604020202020204" pitchFamily="34" charset="0"/>
              <a:buChar char="•"/>
            </a:pPr>
            <a:endParaRPr lang="en-US" sz="1800" dirty="0"/>
          </a:p>
          <a:p>
            <a:pPr>
              <a:buFont typeface="Arial" panose="020B0604020202020204" pitchFamily="34" charset="0"/>
              <a:buChar char="•"/>
            </a:pPr>
            <a:r>
              <a:rPr lang="en-US" sz="1800" dirty="0"/>
              <a:t>Product Backlog after Grooming</a:t>
            </a:r>
          </a:p>
          <a:p>
            <a:pPr>
              <a:buFont typeface="Arial" panose="020B0604020202020204" pitchFamily="34" charset="0"/>
              <a:buChar char="•"/>
            </a:pPr>
            <a:r>
              <a:rPr lang="en-US" sz="1800" dirty="0"/>
              <a:t>Sprint Backlog</a:t>
            </a:r>
          </a:p>
          <a:p>
            <a:pPr>
              <a:buFont typeface="Arial" panose="020B0604020202020204" pitchFamily="34" charset="0"/>
              <a:buChar char="•"/>
            </a:pPr>
            <a:r>
              <a:rPr lang="en-US" sz="1800" dirty="0"/>
              <a:t>	Copy Scrum Meeting Info from each </a:t>
            </a:r>
          </a:p>
          <a:p>
            <a:pPr marL="0" indent="0"/>
            <a:r>
              <a:rPr lang="en-US" sz="1800" dirty="0"/>
              <a:t>	individual Journal</a:t>
            </a:r>
          </a:p>
          <a:p>
            <a:pPr>
              <a:buFont typeface="Arial" panose="020B0604020202020204" pitchFamily="34" charset="0"/>
              <a:buChar char="•"/>
            </a:pPr>
            <a:r>
              <a:rPr lang="en-US" sz="1800" dirty="0"/>
              <a:t>Sprint Table</a:t>
            </a:r>
          </a:p>
          <a:p>
            <a:pPr>
              <a:buFont typeface="Arial" panose="020B0604020202020204" pitchFamily="34" charset="0"/>
              <a:buChar char="•"/>
            </a:pPr>
            <a:r>
              <a:rPr lang="en-US" sz="1800" dirty="0"/>
              <a:t>	Updated as Tasks move to the Doing and </a:t>
            </a:r>
          </a:p>
          <a:p>
            <a:pPr marL="0" indent="0"/>
            <a:r>
              <a:rPr lang="en-US" sz="1800" dirty="0"/>
              <a:t>		Done Columns</a:t>
            </a:r>
          </a:p>
          <a:p>
            <a:pPr>
              <a:buFont typeface="Arial" panose="020B0604020202020204" pitchFamily="34" charset="0"/>
              <a:buChar char="•"/>
            </a:pPr>
            <a:r>
              <a:rPr lang="en-US" sz="1800" dirty="0"/>
              <a:t>Pictures and updates from individual journals</a:t>
            </a:r>
          </a:p>
          <a:p>
            <a:pPr>
              <a:buFont typeface="Arial" panose="020B0604020202020204" pitchFamily="34" charset="0"/>
              <a:buChar char="•"/>
            </a:pPr>
            <a:r>
              <a:rPr lang="en-US" sz="1800" dirty="0"/>
              <a:t>Sprint Reflection</a:t>
            </a:r>
          </a:p>
          <a:p>
            <a:pPr lvl="1">
              <a:buFont typeface="Arial" panose="020B0604020202020204" pitchFamily="34" charset="0"/>
              <a:buChar char="•"/>
            </a:pPr>
            <a:r>
              <a:rPr lang="en-US" sz="1800" dirty="0"/>
              <a:t>Include 3+ pictures of your robot</a:t>
            </a:r>
          </a:p>
          <a:p>
            <a:pPr lvl="1">
              <a:buFont typeface="Arial" panose="020B0604020202020204" pitchFamily="34" charset="0"/>
              <a:buChar char="•"/>
            </a:pPr>
            <a:r>
              <a:rPr lang="en-US" sz="1800" dirty="0"/>
              <a:t>Description of what is ‘Done’ (Taken from individual journals as needed)</a:t>
            </a:r>
          </a:p>
          <a:p>
            <a:pPr>
              <a:buFont typeface="Arial" panose="020B0604020202020204" pitchFamily="34" charset="0"/>
              <a:buChar char="•"/>
            </a:pPr>
            <a:r>
              <a:rPr lang="en-US" sz="1800" dirty="0"/>
              <a:t>Sprint Retrospective</a:t>
            </a:r>
          </a:p>
          <a:p>
            <a:pPr lvl="1">
              <a:buFont typeface="Arial" panose="020B0604020202020204" pitchFamily="34" charset="0"/>
              <a:buChar char="•"/>
            </a:pPr>
            <a:r>
              <a:rPr lang="en-US" sz="1800" dirty="0"/>
              <a:t>What went well</a:t>
            </a:r>
          </a:p>
          <a:p>
            <a:pPr lvl="1">
              <a:buFont typeface="Arial" panose="020B0604020202020204" pitchFamily="34" charset="0"/>
              <a:buChar char="•"/>
            </a:pPr>
            <a:r>
              <a:rPr lang="en-US" sz="1800" dirty="0"/>
              <a:t>What did not go well</a:t>
            </a:r>
          </a:p>
          <a:p>
            <a:pPr lvl="1">
              <a:buFont typeface="Arial" panose="020B0604020202020204" pitchFamily="34" charset="0"/>
              <a:buChar char="•"/>
            </a:pPr>
            <a:r>
              <a:rPr lang="en-US" sz="1800" dirty="0"/>
              <a:t>What changes need to be made</a:t>
            </a:r>
          </a:p>
        </p:txBody>
      </p:sp>
      <p:sp>
        <p:nvSpPr>
          <p:cNvPr id="5" name="Curved Left Arrow 4"/>
          <p:cNvSpPr/>
          <p:nvPr/>
        </p:nvSpPr>
        <p:spPr>
          <a:xfrm rot="10800000">
            <a:off x="5570914" y="2035767"/>
            <a:ext cx="507046" cy="3807230"/>
          </a:xfrm>
          <a:prstGeom prst="curvedLeftArrow">
            <a:avLst>
              <a:gd name="adj1" fmla="val 13709"/>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368750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4695825" cy="1143000"/>
          </a:xfrm>
        </p:spPr>
        <p:txBody>
          <a:bodyPr/>
          <a:lstStyle/>
          <a:p>
            <a:r>
              <a:rPr lang="en-US" sz="3600" dirty="0"/>
              <a:t>Engineering Notebook Rubric</a:t>
            </a:r>
          </a:p>
        </p:txBody>
      </p:sp>
      <p:sp>
        <p:nvSpPr>
          <p:cNvPr id="3" name="Text Placeholder 2"/>
          <p:cNvSpPr>
            <a:spLocks noGrp="1"/>
          </p:cNvSpPr>
          <p:nvPr>
            <p:ph type="body" idx="1"/>
          </p:nvPr>
        </p:nvSpPr>
        <p:spPr/>
        <p:txBody>
          <a:bodyPr/>
          <a:lstStyle/>
          <a:p>
            <a:endParaRPr lang="en-US"/>
          </a:p>
        </p:txBody>
      </p:sp>
      <p:sp>
        <p:nvSpPr>
          <p:cNvPr id="4" name="Text Placeholder 3"/>
          <p:cNvSpPr>
            <a:spLocks noGrp="1"/>
          </p:cNvSpPr>
          <p:nvPr>
            <p:ph type="body" idx="2"/>
          </p:nvPr>
        </p:nvSpPr>
        <p:spPr/>
        <p:txBody>
          <a:bodyPr/>
          <a:lstStyle/>
          <a:p>
            <a:endParaRPr lang="en-US"/>
          </a:p>
        </p:txBody>
      </p:sp>
      <p:pic>
        <p:nvPicPr>
          <p:cNvPr id="5" name="Picture 4"/>
          <p:cNvPicPr>
            <a:picLocks noChangeAspect="1"/>
          </p:cNvPicPr>
          <p:nvPr/>
        </p:nvPicPr>
        <p:blipFill rotWithShape="1">
          <a:blip r:embed="rId2"/>
          <a:srcRect l="11984" t="21927" r="52390" b="5390"/>
          <a:stretch/>
        </p:blipFill>
        <p:spPr>
          <a:xfrm>
            <a:off x="5789905" y="102870"/>
            <a:ext cx="5981750" cy="6610350"/>
          </a:xfrm>
          <a:prstGeom prst="rect">
            <a:avLst/>
          </a:prstGeom>
        </p:spPr>
      </p:pic>
    </p:spTree>
    <p:extLst>
      <p:ext uri="{BB962C8B-B14F-4D97-AF65-F5344CB8AC3E}">
        <p14:creationId xmlns:p14="http://schemas.microsoft.com/office/powerpoint/2010/main" val="3180661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Are you </a:t>
            </a:r>
            <a:r>
              <a:rPr lang="en-US" dirty="0" err="1"/>
              <a:t>VEXed</a:t>
            </a:r>
            <a:r>
              <a:rPr lang="en-US" dirty="0"/>
              <a:t>?</a:t>
            </a:r>
          </a:p>
        </p:txBody>
      </p:sp>
      <p:sp>
        <p:nvSpPr>
          <p:cNvPr id="3" name="Content Placeholder 2"/>
          <p:cNvSpPr>
            <a:spLocks noGrp="1"/>
          </p:cNvSpPr>
          <p:nvPr>
            <p:ph idx="1"/>
          </p:nvPr>
        </p:nvSpPr>
        <p:spPr/>
        <p:txBody>
          <a:bodyPr/>
          <a:lstStyle/>
          <a:p>
            <a:r>
              <a:rPr lang="en-US" dirty="0"/>
              <a:t>Line up by how well you know the VEX Robotics Platform</a:t>
            </a:r>
          </a:p>
        </p:txBody>
      </p:sp>
      <p:sp>
        <p:nvSpPr>
          <p:cNvPr id="4" name="Rounded Rectangular Callout 3"/>
          <p:cNvSpPr/>
          <p:nvPr/>
        </p:nvSpPr>
        <p:spPr>
          <a:xfrm>
            <a:off x="2429838" y="2537716"/>
            <a:ext cx="8102382" cy="3214335"/>
          </a:xfrm>
          <a:prstGeom prst="wedgeRoundRectCallout">
            <a:avLst>
              <a:gd name="adj1" fmla="val -21423"/>
              <a:gd name="adj2" fmla="val 56948"/>
              <a:gd name="adj3" fmla="val 16667"/>
            </a:avLst>
          </a:prstGeom>
        </p:spPr>
        <p:style>
          <a:lnRef idx="2">
            <a:schemeClr val="accent3"/>
          </a:lnRef>
          <a:fillRef idx="1">
            <a:schemeClr val="lt1"/>
          </a:fillRef>
          <a:effectRef idx="0">
            <a:schemeClr val="accent3"/>
          </a:effectRef>
          <a:fontRef idx="minor">
            <a:schemeClr val="dk1"/>
          </a:fontRef>
        </p:style>
        <p:txBody>
          <a:bodyPr anchor="ctr"/>
          <a:lstStyle/>
          <a:p>
            <a:pPr eaLnBrk="1" hangingPunct="1">
              <a:defRPr/>
            </a:pPr>
            <a:r>
              <a:rPr lang="en-US" sz="2400" dirty="0">
                <a:solidFill>
                  <a:schemeClr val="tx1"/>
                </a:solidFill>
              </a:rPr>
              <a:t>Introductions:</a:t>
            </a:r>
          </a:p>
          <a:p>
            <a:pPr marL="457200" indent="-457200" eaLnBrk="1" hangingPunct="1">
              <a:buAutoNum type="arabicParenR"/>
              <a:defRPr/>
            </a:pPr>
            <a:r>
              <a:rPr lang="en-US" sz="2400" dirty="0">
                <a:solidFill>
                  <a:schemeClr val="tx1"/>
                </a:solidFill>
              </a:rPr>
              <a:t>Name</a:t>
            </a:r>
          </a:p>
          <a:p>
            <a:pPr marL="457200" indent="-457200" eaLnBrk="1" hangingPunct="1">
              <a:buAutoNum type="arabicParenR"/>
              <a:defRPr/>
            </a:pPr>
            <a:r>
              <a:rPr lang="en-US" sz="2400" dirty="0">
                <a:solidFill>
                  <a:schemeClr val="tx1"/>
                </a:solidFill>
              </a:rPr>
              <a:t>Goal for the year</a:t>
            </a:r>
          </a:p>
          <a:p>
            <a:pPr marL="457200" indent="-457200" eaLnBrk="1" hangingPunct="1">
              <a:buAutoNum type="arabicParenR"/>
              <a:defRPr/>
            </a:pPr>
            <a:r>
              <a:rPr lang="en-US" sz="2400" dirty="0">
                <a:solidFill>
                  <a:schemeClr val="tx1"/>
                </a:solidFill>
              </a:rPr>
              <a:t>Roles you would like to have on a team (Mechanical Engineer, Software Engineer, Electrical Engineer, Engineering Manager, Anything the team needs),</a:t>
            </a:r>
          </a:p>
          <a:p>
            <a:pPr marL="457200" indent="-457200" eaLnBrk="1" hangingPunct="1">
              <a:buAutoNum type="arabicParenR"/>
              <a:defRPr/>
            </a:pPr>
            <a:r>
              <a:rPr lang="en-US" sz="2400" dirty="0">
                <a:solidFill>
                  <a:schemeClr val="tx1"/>
                </a:solidFill>
              </a:rPr>
              <a:t>Time you can and are willing to work on the Robot</a:t>
            </a:r>
          </a:p>
          <a:p>
            <a:pPr marL="457200" indent="-457200" eaLnBrk="1" hangingPunct="1">
              <a:buAutoNum type="arabicParenR"/>
              <a:defRPr/>
            </a:pPr>
            <a:endParaRPr lang="en-US" sz="2400" dirty="0">
              <a:solidFill>
                <a:schemeClr val="tx1"/>
              </a:solidFill>
            </a:endParaRPr>
          </a:p>
        </p:txBody>
      </p:sp>
    </p:spTree>
    <p:extLst>
      <p:ext uri="{BB962C8B-B14F-4D97-AF65-F5344CB8AC3E}">
        <p14:creationId xmlns:p14="http://schemas.microsoft.com/office/powerpoint/2010/main" val="35237999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4573385" cy="831908"/>
          </a:xfrm>
        </p:spPr>
        <p:txBody>
          <a:bodyPr>
            <a:normAutofit/>
          </a:bodyPr>
          <a:lstStyle/>
          <a:p>
            <a:r>
              <a:rPr lang="en-US" dirty="0"/>
              <a:t>Design Process</a:t>
            </a:r>
          </a:p>
        </p:txBody>
      </p:sp>
      <p:graphicFrame>
        <p:nvGraphicFramePr>
          <p:cNvPr id="6" name="Diagram 5"/>
          <p:cNvGraphicFramePr/>
          <p:nvPr>
            <p:extLst>
              <p:ext uri="{D42A27DB-BD31-4B8C-83A1-F6EECF244321}">
                <p14:modId xmlns:p14="http://schemas.microsoft.com/office/powerpoint/2010/main" val="2838914040"/>
              </p:ext>
            </p:extLst>
          </p:nvPr>
        </p:nvGraphicFramePr>
        <p:xfrm>
          <a:off x="2281382" y="70304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05541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225" y="176645"/>
            <a:ext cx="10515600" cy="1325563"/>
          </a:xfrm>
        </p:spPr>
        <p:txBody>
          <a:bodyPr/>
          <a:lstStyle/>
          <a:p>
            <a:r>
              <a:rPr lang="en-US" dirty="0"/>
              <a:t>Today: Focus on Expert Level Design Process </a:t>
            </a:r>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rotWithShape="1">
          <a:blip r:embed="rId2"/>
          <a:srcRect l="11984" t="21927" r="52390" b="50717"/>
          <a:stretch/>
        </p:blipFill>
        <p:spPr>
          <a:xfrm>
            <a:off x="476225" y="1663916"/>
            <a:ext cx="11239550" cy="4674755"/>
          </a:xfrm>
          <a:prstGeom prst="rect">
            <a:avLst/>
          </a:prstGeom>
        </p:spPr>
      </p:pic>
    </p:spTree>
    <p:extLst>
      <p:ext uri="{BB962C8B-B14F-4D97-AF65-F5344CB8AC3E}">
        <p14:creationId xmlns:p14="http://schemas.microsoft.com/office/powerpoint/2010/main" val="25358154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dirty="0"/>
              <a:t>Day 2: Learning Objectives: Analyze </a:t>
            </a:r>
            <a:r>
              <a:rPr lang="en-US" altLang="en-US" dirty="0" err="1"/>
              <a:t>StarStruck</a:t>
            </a:r>
            <a:endParaRPr lang="en-US" altLang="en-US" dirty="0"/>
          </a:p>
        </p:txBody>
      </p:sp>
      <p:sp>
        <p:nvSpPr>
          <p:cNvPr id="37891" name="Content Placeholder 2"/>
          <p:cNvSpPr>
            <a:spLocks noGrp="1"/>
          </p:cNvSpPr>
          <p:nvPr>
            <p:ph idx="1"/>
          </p:nvPr>
        </p:nvSpPr>
        <p:spPr/>
        <p:txBody>
          <a:bodyPr>
            <a:normAutofit lnSpcReduction="10000"/>
          </a:bodyPr>
          <a:lstStyle/>
          <a:p>
            <a:r>
              <a:rPr lang="en-US" altLang="en-US" b="1" u="sng" dirty="0"/>
              <a:t>Break into teams</a:t>
            </a:r>
          </a:p>
          <a:p>
            <a:r>
              <a:rPr lang="en-US" altLang="en-US" dirty="0"/>
              <a:t>Brainstorm different </a:t>
            </a:r>
            <a:r>
              <a:rPr lang="en-US" altLang="en-US" b="1" dirty="0"/>
              <a:t>strategies</a:t>
            </a:r>
            <a:r>
              <a:rPr lang="en-US" altLang="en-US" dirty="0"/>
              <a:t> for the robot you are designing.</a:t>
            </a:r>
          </a:p>
          <a:p>
            <a:r>
              <a:rPr lang="en-US" altLang="en-US" dirty="0"/>
              <a:t>As a team, set a direction for the strategy your team will begin pursuing this season.</a:t>
            </a:r>
          </a:p>
          <a:p>
            <a:r>
              <a:rPr lang="en-US" altLang="en-US" dirty="0"/>
              <a:t>As a team develop a </a:t>
            </a:r>
            <a:r>
              <a:rPr lang="en-US" altLang="en-US" b="1" dirty="0"/>
              <a:t>problem statement </a:t>
            </a:r>
            <a:r>
              <a:rPr lang="en-US" altLang="en-US" dirty="0"/>
              <a:t>for your team.</a:t>
            </a:r>
          </a:p>
          <a:p>
            <a:pPr lvl="1"/>
            <a:r>
              <a:rPr lang="en-US" altLang="en-US" dirty="0"/>
              <a:t>We will design program and build a robot that will be able to …</a:t>
            </a:r>
          </a:p>
          <a:p>
            <a:pPr lvl="1"/>
            <a:r>
              <a:rPr lang="en-US" altLang="en-US" dirty="0"/>
              <a:t>Include how it can score</a:t>
            </a:r>
          </a:p>
          <a:p>
            <a:pPr lvl="1"/>
            <a:r>
              <a:rPr lang="en-US" altLang="en-US" dirty="0"/>
              <a:t>How it can move</a:t>
            </a:r>
          </a:p>
          <a:p>
            <a:pPr lvl="1"/>
            <a:r>
              <a:rPr lang="en-US" altLang="en-US" dirty="0"/>
              <a:t>Something that can be used to promote your robot to teams that do not know you.</a:t>
            </a:r>
          </a:p>
          <a:p>
            <a:pPr lvl="1"/>
            <a:r>
              <a:rPr lang="en-US" altLang="en-US" dirty="0"/>
              <a:t>Three + sentences.</a:t>
            </a:r>
          </a:p>
          <a:p>
            <a:endParaRPr lang="en-US" altLang="en-US" dirty="0"/>
          </a:p>
          <a:p>
            <a:endParaRPr lang="en-US" altLang="en-US" dirty="0"/>
          </a:p>
        </p:txBody>
      </p:sp>
    </p:spTree>
    <p:extLst>
      <p:ext uri="{BB962C8B-B14F-4D97-AF65-F5344CB8AC3E}">
        <p14:creationId xmlns:p14="http://schemas.microsoft.com/office/powerpoint/2010/main" val="422296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Defining the Problem</a:t>
            </a:r>
          </a:p>
        </p:txBody>
      </p:sp>
      <p:sp>
        <p:nvSpPr>
          <p:cNvPr id="3" name="Content Placeholder 2"/>
          <p:cNvSpPr>
            <a:spLocks noGrp="1"/>
          </p:cNvSpPr>
          <p:nvPr>
            <p:ph idx="1"/>
          </p:nvPr>
        </p:nvSpPr>
        <p:spPr/>
        <p:txBody>
          <a:bodyPr>
            <a:normAutofit/>
          </a:bodyPr>
          <a:lstStyle/>
          <a:p>
            <a:pPr>
              <a:defRPr/>
            </a:pPr>
            <a:r>
              <a:rPr lang="en-US" b="1" dirty="0"/>
              <a:t>Use the info from your research, your strategy and your team discussions to create a three+ sentence definition describing what you want your robot to be able to do.  </a:t>
            </a:r>
          </a:p>
          <a:p>
            <a:pPr>
              <a:defRPr/>
            </a:pPr>
            <a:r>
              <a:rPr lang="en-US" dirty="0">
                <a:solidFill>
                  <a:schemeClr val="accent1"/>
                </a:solidFill>
              </a:rPr>
              <a:t>This should be something you could put on a business card to market your robot to other teams.</a:t>
            </a:r>
          </a:p>
          <a:p>
            <a:pPr>
              <a:defRPr/>
            </a:pPr>
            <a:r>
              <a:rPr lang="en-US" b="1" dirty="0"/>
              <a:t>Make sure a copy of this is in your team and individual journals.</a:t>
            </a:r>
          </a:p>
          <a:p>
            <a:pPr>
              <a:defRPr/>
            </a:pPr>
            <a:endParaRPr lang="en-US" dirty="0"/>
          </a:p>
        </p:txBody>
      </p:sp>
    </p:spTree>
    <p:extLst>
      <p:ext uri="{BB962C8B-B14F-4D97-AF65-F5344CB8AC3E}">
        <p14:creationId xmlns:p14="http://schemas.microsoft.com/office/powerpoint/2010/main" val="1756300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a:t>Day 3: Learning Objectives</a:t>
            </a:r>
          </a:p>
        </p:txBody>
      </p:sp>
      <p:sp>
        <p:nvSpPr>
          <p:cNvPr id="43011" name="Content Placeholder 2"/>
          <p:cNvSpPr>
            <a:spLocks noGrp="1"/>
          </p:cNvSpPr>
          <p:nvPr>
            <p:ph idx="1"/>
          </p:nvPr>
        </p:nvSpPr>
        <p:spPr/>
        <p:txBody>
          <a:bodyPr/>
          <a:lstStyle/>
          <a:p>
            <a:r>
              <a:rPr lang="en-US" altLang="en-US" dirty="0"/>
              <a:t>Using your team strategy and problem statement develop Robot Requirements (specifications and constraints) for your robot.</a:t>
            </a:r>
          </a:p>
          <a:p>
            <a:r>
              <a:rPr lang="en-US" altLang="en-US" dirty="0"/>
              <a:t>Begin brainstorming ideas for your robot design.</a:t>
            </a:r>
          </a:p>
        </p:txBody>
      </p:sp>
    </p:spTree>
    <p:extLst>
      <p:ext uri="{BB962C8B-B14F-4D97-AF65-F5344CB8AC3E}">
        <p14:creationId xmlns:p14="http://schemas.microsoft.com/office/powerpoint/2010/main" val="1498763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448887" y="307570"/>
            <a:ext cx="9795164" cy="660862"/>
          </a:xfrm>
        </p:spPr>
        <p:txBody>
          <a:bodyPr>
            <a:normAutofit/>
          </a:bodyPr>
          <a:lstStyle/>
          <a:p>
            <a:r>
              <a:rPr lang="en-US" altLang="en-US" sz="3600" dirty="0"/>
              <a:t>Robot Requirements: Specifications and Constraints</a:t>
            </a:r>
          </a:p>
        </p:txBody>
      </p:sp>
      <p:sp>
        <p:nvSpPr>
          <p:cNvPr id="3" name="Content Placeholder 2"/>
          <p:cNvSpPr>
            <a:spLocks noGrp="1"/>
          </p:cNvSpPr>
          <p:nvPr>
            <p:ph idx="1"/>
          </p:nvPr>
        </p:nvSpPr>
        <p:spPr>
          <a:xfrm>
            <a:off x="819397" y="1143000"/>
            <a:ext cx="11030198" cy="5410200"/>
          </a:xfrm>
        </p:spPr>
        <p:txBody>
          <a:bodyPr>
            <a:normAutofit/>
          </a:bodyPr>
          <a:lstStyle/>
          <a:p>
            <a:pPr>
              <a:defRPr/>
            </a:pPr>
            <a:r>
              <a:rPr lang="en-US" b="1" u="sng" dirty="0"/>
              <a:t>Specifications: What your robot can do/be</a:t>
            </a:r>
          </a:p>
          <a:p>
            <a:pPr lvl="1">
              <a:defRPr/>
            </a:pPr>
            <a:r>
              <a:rPr lang="en-US" dirty="0"/>
              <a:t>Stable: Will not tip over if placed on a 45 degree angle</a:t>
            </a:r>
          </a:p>
          <a:p>
            <a:pPr lvl="1">
              <a:defRPr/>
            </a:pPr>
            <a:r>
              <a:rPr lang="en-US" dirty="0"/>
              <a:t>High Traction: Will not slip when pushed with 8 lb. force</a:t>
            </a:r>
          </a:p>
          <a:p>
            <a:pPr lvl="1">
              <a:defRPr/>
            </a:pPr>
            <a:r>
              <a:rPr lang="en-US" dirty="0"/>
              <a:t>…</a:t>
            </a:r>
          </a:p>
          <a:p>
            <a:pPr>
              <a:defRPr/>
            </a:pPr>
            <a:r>
              <a:rPr lang="en-US" b="1" u="sng" dirty="0"/>
              <a:t>Constraints: What your robot can’t do/be</a:t>
            </a:r>
          </a:p>
          <a:p>
            <a:pPr lvl="1">
              <a:defRPr/>
            </a:pPr>
            <a:r>
              <a:rPr lang="en-US" dirty="0"/>
              <a:t>Must fit into an 18”x18”x18” </a:t>
            </a:r>
          </a:p>
          <a:p>
            <a:pPr lvl="1">
              <a:defRPr/>
            </a:pPr>
            <a:r>
              <a:rPr lang="en-US" dirty="0"/>
              <a:t>May not use more than 12 motors, or 10 with pneumatics</a:t>
            </a:r>
          </a:p>
          <a:p>
            <a:pPr>
              <a:defRPr/>
            </a:pPr>
            <a:r>
              <a:rPr lang="en-US" b="1" dirty="0"/>
              <a:t>As a team develop at least 8 specifications and 8 constraints for your robot. </a:t>
            </a:r>
          </a:p>
          <a:p>
            <a:pPr>
              <a:defRPr/>
            </a:pPr>
            <a:r>
              <a:rPr lang="en-US" b="1" dirty="0"/>
              <a:t>Use your team strategies to guide the specifications and constraints that you see as important to your design. </a:t>
            </a:r>
          </a:p>
          <a:p>
            <a:pPr>
              <a:defRPr/>
            </a:pPr>
            <a:r>
              <a:rPr lang="en-US" b="1" dirty="0"/>
              <a:t>Record these in your team and individual journals.</a:t>
            </a:r>
          </a:p>
        </p:txBody>
      </p:sp>
    </p:spTree>
    <p:extLst>
      <p:ext uri="{BB962C8B-B14F-4D97-AF65-F5344CB8AC3E}">
        <p14:creationId xmlns:p14="http://schemas.microsoft.com/office/powerpoint/2010/main" val="1032900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additive="base">
                                        <p:cTn id="3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 calcmode="lin" valueType="num">
                                      <p:cBhvr additive="base">
                                        <p:cTn id="5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981201" y="274638"/>
            <a:ext cx="5038725" cy="1143000"/>
          </a:xfrm>
        </p:spPr>
        <p:txBody>
          <a:bodyPr/>
          <a:lstStyle/>
          <a:p>
            <a:r>
              <a:rPr lang="en-US" altLang="en-US"/>
              <a:t>Brainstorming</a:t>
            </a:r>
          </a:p>
        </p:txBody>
      </p:sp>
      <p:sp>
        <p:nvSpPr>
          <p:cNvPr id="3" name="Content Placeholder 2"/>
          <p:cNvSpPr>
            <a:spLocks noGrp="1"/>
          </p:cNvSpPr>
          <p:nvPr>
            <p:ph idx="1"/>
          </p:nvPr>
        </p:nvSpPr>
        <p:spPr>
          <a:xfrm>
            <a:off x="1905000" y="1371601"/>
            <a:ext cx="8229600" cy="4525963"/>
          </a:xfrm>
        </p:spPr>
        <p:txBody>
          <a:bodyPr>
            <a:normAutofit/>
          </a:bodyPr>
          <a:lstStyle/>
          <a:p>
            <a:pPr>
              <a:defRPr/>
            </a:pPr>
            <a:r>
              <a:rPr lang="en-US" b="1" dirty="0"/>
              <a:t>The goal is to generate as many ideas as possible to help you develop the best product as early as possible</a:t>
            </a:r>
          </a:p>
          <a:p>
            <a:pPr algn="ctr">
              <a:defRPr/>
            </a:pPr>
            <a:r>
              <a:rPr lang="en-US" sz="3900" b="1" u="sng" dirty="0"/>
              <a:t>Brainstorming Rules </a:t>
            </a:r>
          </a:p>
          <a:p>
            <a:pPr>
              <a:defRPr/>
            </a:pPr>
            <a:r>
              <a:rPr lang="en-US" b="1" u="sng" dirty="0"/>
              <a:t>Every person </a:t>
            </a:r>
            <a:r>
              <a:rPr lang="en-US" dirty="0"/>
              <a:t>and every idea has </a:t>
            </a:r>
            <a:r>
              <a:rPr lang="en-US" b="1" u="sng" dirty="0"/>
              <a:t>equal worth</a:t>
            </a:r>
          </a:p>
          <a:p>
            <a:pPr>
              <a:defRPr/>
            </a:pPr>
            <a:r>
              <a:rPr lang="en-US" b="1" u="sng" dirty="0">
                <a:solidFill>
                  <a:schemeClr val="accent1"/>
                </a:solidFill>
              </a:rPr>
              <a:t>Every</a:t>
            </a:r>
            <a:r>
              <a:rPr lang="en-US" dirty="0">
                <a:solidFill>
                  <a:schemeClr val="accent1"/>
                </a:solidFill>
              </a:rPr>
              <a:t> (school appropriate) idea is a good idea!</a:t>
            </a:r>
          </a:p>
          <a:p>
            <a:pPr>
              <a:defRPr/>
            </a:pPr>
            <a:r>
              <a:rPr lang="en-US" dirty="0"/>
              <a:t>Encourage </a:t>
            </a:r>
            <a:r>
              <a:rPr lang="en-US" b="1" u="sng" dirty="0"/>
              <a:t>wild and exaggerated </a:t>
            </a:r>
            <a:r>
              <a:rPr lang="en-US" dirty="0"/>
              <a:t>ideas</a:t>
            </a:r>
          </a:p>
          <a:p>
            <a:pPr>
              <a:defRPr/>
            </a:pPr>
            <a:r>
              <a:rPr lang="en-US" dirty="0">
                <a:solidFill>
                  <a:schemeClr val="accent1"/>
                </a:solidFill>
              </a:rPr>
              <a:t>Go for </a:t>
            </a:r>
            <a:r>
              <a:rPr lang="en-US" b="1" u="sng" dirty="0">
                <a:solidFill>
                  <a:schemeClr val="accent1"/>
                </a:solidFill>
              </a:rPr>
              <a:t>quantity</a:t>
            </a:r>
            <a:r>
              <a:rPr lang="en-US" dirty="0">
                <a:solidFill>
                  <a:schemeClr val="accent1"/>
                </a:solidFill>
              </a:rPr>
              <a:t> at this stage, not quality</a:t>
            </a:r>
          </a:p>
          <a:p>
            <a:pPr>
              <a:defRPr/>
            </a:pPr>
            <a:r>
              <a:rPr lang="en-US" b="1" u="sng" dirty="0"/>
              <a:t>Build</a:t>
            </a:r>
            <a:r>
              <a:rPr lang="en-US" dirty="0"/>
              <a:t> on ideas put forward by others</a:t>
            </a:r>
          </a:p>
        </p:txBody>
      </p:sp>
    </p:spTree>
    <p:extLst>
      <p:ext uri="{BB962C8B-B14F-4D97-AF65-F5344CB8AC3E}">
        <p14:creationId xmlns:p14="http://schemas.microsoft.com/office/powerpoint/2010/main" val="41371897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1981200" y="228600"/>
            <a:ext cx="8229600" cy="1143000"/>
          </a:xfrm>
        </p:spPr>
        <p:txBody>
          <a:bodyPr/>
          <a:lstStyle/>
          <a:p>
            <a:r>
              <a:rPr lang="en-US" altLang="en-US"/>
              <a:t>Time for the Storm</a:t>
            </a:r>
          </a:p>
        </p:txBody>
      </p:sp>
      <p:sp>
        <p:nvSpPr>
          <p:cNvPr id="3" name="Content Placeholder 2"/>
          <p:cNvSpPr>
            <a:spLocks noGrp="1"/>
          </p:cNvSpPr>
          <p:nvPr>
            <p:ph idx="1"/>
          </p:nvPr>
        </p:nvSpPr>
        <p:spPr>
          <a:xfrm>
            <a:off x="1981200" y="1295401"/>
            <a:ext cx="8229600" cy="4525963"/>
          </a:xfrm>
        </p:spPr>
        <p:txBody>
          <a:bodyPr/>
          <a:lstStyle/>
          <a:p>
            <a:r>
              <a:rPr lang="en-US" altLang="en-US" dirty="0"/>
              <a:t>Team Roles </a:t>
            </a:r>
          </a:p>
          <a:p>
            <a:pPr lvl="1"/>
            <a:r>
              <a:rPr lang="en-US" altLang="en-US" dirty="0"/>
              <a:t>Recorder (Into the team Engineering Journal)</a:t>
            </a:r>
          </a:p>
          <a:p>
            <a:pPr lvl="1"/>
            <a:r>
              <a:rPr lang="en-US" altLang="en-US" dirty="0"/>
              <a:t>Encourager</a:t>
            </a:r>
          </a:p>
          <a:p>
            <a:pPr lvl="1"/>
            <a:r>
              <a:rPr lang="en-US" altLang="en-US" dirty="0"/>
              <a:t>Thought provoker(s) (Idea generators)</a:t>
            </a:r>
          </a:p>
          <a:p>
            <a:r>
              <a:rPr lang="en-US" altLang="en-US" dirty="0">
                <a:solidFill>
                  <a:schemeClr val="accent1"/>
                </a:solidFill>
              </a:rPr>
              <a:t>Rotate roles every 3 minutes</a:t>
            </a:r>
          </a:p>
          <a:p>
            <a:r>
              <a:rPr lang="en-US" altLang="en-US" b="1" dirty="0"/>
              <a:t>Brainstorm and record ideas for your robot I’ll tell you when to rotate rolls</a:t>
            </a:r>
          </a:p>
          <a:p>
            <a:endParaRPr lang="en-US" altLang="en-US" dirty="0"/>
          </a:p>
        </p:txBody>
      </p:sp>
    </p:spTree>
    <p:extLst>
      <p:ext uri="{BB962C8B-B14F-4D97-AF65-F5344CB8AC3E}">
        <p14:creationId xmlns:p14="http://schemas.microsoft.com/office/powerpoint/2010/main" val="3496831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a:t>Day 5 Learning Objectives</a:t>
            </a:r>
          </a:p>
        </p:txBody>
      </p:sp>
      <p:sp>
        <p:nvSpPr>
          <p:cNvPr id="50179" name="Content Placeholder 2"/>
          <p:cNvSpPr>
            <a:spLocks noGrp="1"/>
          </p:cNvSpPr>
          <p:nvPr>
            <p:ph idx="1"/>
          </p:nvPr>
        </p:nvSpPr>
        <p:spPr/>
        <p:txBody>
          <a:bodyPr/>
          <a:lstStyle/>
          <a:p>
            <a:r>
              <a:rPr lang="en-US" altLang="en-US"/>
              <a:t>Research to find options for your design.</a:t>
            </a:r>
          </a:p>
          <a:p>
            <a:r>
              <a:rPr lang="en-US" altLang="en-US"/>
              <a:t>Continue to brainstorm ideas for your design.</a:t>
            </a:r>
          </a:p>
          <a:p>
            <a:r>
              <a:rPr lang="en-US" altLang="en-US"/>
              <a:t>Start assembling ideas, specifications and constraints to help in selecting your robot design.</a:t>
            </a:r>
          </a:p>
          <a:p>
            <a:endParaRPr lang="en-US" altLang="en-US"/>
          </a:p>
        </p:txBody>
      </p:sp>
    </p:spTree>
    <p:extLst>
      <p:ext uri="{BB962C8B-B14F-4D97-AF65-F5344CB8AC3E}">
        <p14:creationId xmlns:p14="http://schemas.microsoft.com/office/powerpoint/2010/main" val="23532626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altLang="en-US"/>
              <a:t>Research </a:t>
            </a:r>
          </a:p>
        </p:txBody>
      </p:sp>
      <p:sp>
        <p:nvSpPr>
          <p:cNvPr id="3" name="Content Placeholder 2"/>
          <p:cNvSpPr>
            <a:spLocks noGrp="1"/>
          </p:cNvSpPr>
          <p:nvPr>
            <p:ph idx="1"/>
          </p:nvPr>
        </p:nvSpPr>
        <p:spPr/>
        <p:txBody>
          <a:bodyPr/>
          <a:lstStyle/>
          <a:p>
            <a:r>
              <a:rPr lang="en-US" altLang="en-US" b="1"/>
              <a:t>Each individual will use the internet to research ideas for your robot designs</a:t>
            </a:r>
          </a:p>
          <a:p>
            <a:r>
              <a:rPr lang="en-US" altLang="en-US">
                <a:solidFill>
                  <a:schemeClr val="accent1"/>
                </a:solidFill>
              </a:rPr>
              <a:t>Research 5 minutes</a:t>
            </a:r>
          </a:p>
          <a:p>
            <a:r>
              <a:rPr lang="en-US" altLang="en-US"/>
              <a:t>Share 5 minutes (Every person shares!)</a:t>
            </a:r>
          </a:p>
          <a:p>
            <a:pPr lvl="1"/>
            <a:r>
              <a:rPr lang="en-US" altLang="en-US"/>
              <a:t>Add ideas to your brainstorm list</a:t>
            </a:r>
          </a:p>
          <a:p>
            <a:r>
              <a:rPr lang="en-US" altLang="en-US">
                <a:solidFill>
                  <a:schemeClr val="accent1"/>
                </a:solidFill>
              </a:rPr>
              <a:t>Research 5 minutes</a:t>
            </a:r>
          </a:p>
          <a:p>
            <a:r>
              <a:rPr lang="en-US" altLang="en-US"/>
              <a:t>Share 5 minutes (Every person shares!)</a:t>
            </a:r>
          </a:p>
          <a:p>
            <a:pPr lvl="1"/>
            <a:r>
              <a:rPr lang="en-US" altLang="en-US"/>
              <a:t>Add ideas to your brainstorm list</a:t>
            </a:r>
          </a:p>
        </p:txBody>
      </p:sp>
    </p:spTree>
    <p:extLst>
      <p:ext uri="{BB962C8B-B14F-4D97-AF65-F5344CB8AC3E}">
        <p14:creationId xmlns:p14="http://schemas.microsoft.com/office/powerpoint/2010/main" val="1106310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a:t>Student Expectations</a:t>
            </a:r>
          </a:p>
        </p:txBody>
      </p:sp>
      <p:sp>
        <p:nvSpPr>
          <p:cNvPr id="3" name="Content Placeholder 2"/>
          <p:cNvSpPr>
            <a:spLocks noGrp="1"/>
          </p:cNvSpPr>
          <p:nvPr>
            <p:ph idx="1"/>
          </p:nvPr>
        </p:nvSpPr>
        <p:spPr/>
        <p:txBody>
          <a:bodyPr/>
          <a:lstStyle/>
          <a:p>
            <a:pPr eaLnBrk="1" hangingPunct="1"/>
            <a:r>
              <a:rPr lang="en-US" altLang="en-US" b="1"/>
              <a:t>Behavior/Discipline Plan:  </a:t>
            </a:r>
            <a:endParaRPr lang="en-US" altLang="en-US"/>
          </a:p>
          <a:p>
            <a:pPr eaLnBrk="1" hangingPunct="1"/>
            <a:r>
              <a:rPr lang="en-US" altLang="en-US"/>
              <a:t>Students are expected to be safe, responsible and respectful.  </a:t>
            </a:r>
          </a:p>
          <a:p>
            <a:pPr eaLnBrk="1" hangingPunct="1"/>
            <a:r>
              <a:rPr lang="en-US" altLang="en-US"/>
              <a:t>Students not following these expectations may expect:  verbal warnings, removal from class pending conference, parent contact, or referral to administration.  </a:t>
            </a:r>
          </a:p>
          <a:p>
            <a:pPr eaLnBrk="1" hangingPunct="1"/>
            <a:endParaRPr lang="en-US" altLang="en-US"/>
          </a:p>
        </p:txBody>
      </p:sp>
    </p:spTree>
    <p:extLst>
      <p:ext uri="{BB962C8B-B14F-4D97-AF65-F5344CB8AC3E}">
        <p14:creationId xmlns:p14="http://schemas.microsoft.com/office/powerpoint/2010/main" val="37047115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Selecting your Design Direction</a:t>
            </a:r>
          </a:p>
        </p:txBody>
      </p:sp>
      <p:sp>
        <p:nvSpPr>
          <p:cNvPr id="3" name="Content Placeholder 2"/>
          <p:cNvSpPr>
            <a:spLocks noGrp="1"/>
          </p:cNvSpPr>
          <p:nvPr>
            <p:ph idx="1"/>
          </p:nvPr>
        </p:nvSpPr>
        <p:spPr/>
        <p:txBody>
          <a:bodyPr/>
          <a:lstStyle/>
          <a:p>
            <a:r>
              <a:rPr lang="en-US" altLang="en-US"/>
              <a:t>The team will be using a Decision Matrix to help in determining your direction.</a:t>
            </a:r>
          </a:p>
          <a:p>
            <a:r>
              <a:rPr lang="en-US" altLang="en-US"/>
              <a:t>Record this in your team journal and copy into your individual journal</a:t>
            </a:r>
          </a:p>
        </p:txBody>
      </p:sp>
    </p:spTree>
    <p:extLst>
      <p:ext uri="{BB962C8B-B14F-4D97-AF65-F5344CB8AC3E}">
        <p14:creationId xmlns:p14="http://schemas.microsoft.com/office/powerpoint/2010/main" val="1540187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rrowheads="1"/>
          </p:cNvSpPr>
          <p:nvPr>
            <p:ph type="title"/>
          </p:nvPr>
        </p:nvSpPr>
        <p:spPr/>
        <p:txBody>
          <a:bodyPr/>
          <a:lstStyle/>
          <a:p>
            <a:pPr eaLnBrk="1" hangingPunct="1"/>
            <a:r>
              <a:rPr lang="en-US" altLang="en-US"/>
              <a:t>Prioritize: What is the best idea?</a:t>
            </a:r>
          </a:p>
        </p:txBody>
      </p:sp>
      <p:sp>
        <p:nvSpPr>
          <p:cNvPr id="16387" name="Rectangle 3"/>
          <p:cNvSpPr>
            <a:spLocks noGrp="1" noRot="1" noChangeArrowheads="1"/>
          </p:cNvSpPr>
          <p:nvPr>
            <p:ph type="body" idx="1"/>
          </p:nvPr>
        </p:nvSpPr>
        <p:spPr/>
        <p:txBody>
          <a:bodyPr/>
          <a:lstStyle/>
          <a:p>
            <a:pPr eaLnBrk="1" hangingPunct="1">
              <a:buFont typeface="Arial" panose="020B0604020202020204" pitchFamily="34" charset="0"/>
              <a:buChar char="►"/>
            </a:pPr>
            <a:r>
              <a:rPr lang="en-US" altLang="en-US"/>
              <a:t>Weigh the advantages and disadvantages of each alternative?</a:t>
            </a:r>
          </a:p>
          <a:p>
            <a:pPr eaLnBrk="1" hangingPunct="1">
              <a:buFont typeface="Arial" panose="020B0604020202020204" pitchFamily="34" charset="0"/>
              <a:buChar char="►"/>
            </a:pPr>
            <a:r>
              <a:rPr lang="en-US" altLang="en-US">
                <a:solidFill>
                  <a:schemeClr val="accent1"/>
                </a:solidFill>
              </a:rPr>
              <a:t>Set up alternatives in a matrix for analysis (See next slide.)</a:t>
            </a:r>
          </a:p>
          <a:p>
            <a:pPr eaLnBrk="1" hangingPunct="1">
              <a:buFont typeface="Arial" panose="020B0604020202020204" pitchFamily="34" charset="0"/>
              <a:buChar char="►"/>
            </a:pPr>
            <a:r>
              <a:rPr lang="en-US" altLang="en-US"/>
              <a:t>Mark the grid (Can use other scales)</a:t>
            </a:r>
          </a:p>
          <a:p>
            <a:pPr marL="971550" lvl="1" indent="-514350">
              <a:buFontTx/>
              <a:buAutoNum type="arabicPeriod"/>
            </a:pPr>
            <a:r>
              <a:rPr lang="en-US" altLang="en-US"/>
              <a:t>+ = 1: Better.  (Above Average)</a:t>
            </a:r>
          </a:p>
          <a:p>
            <a:pPr marL="971550" lvl="1" indent="-514350">
              <a:buFontTx/>
              <a:buAutoNum type="arabicPeriod"/>
            </a:pPr>
            <a:r>
              <a:rPr lang="en-US" altLang="en-US"/>
              <a:t>0 = 0: No appreciable difference. (Average)</a:t>
            </a:r>
          </a:p>
          <a:p>
            <a:pPr marL="971550" lvl="1" indent="-514350">
              <a:buFontTx/>
              <a:buAutoNum type="arabicPeriod"/>
            </a:pPr>
            <a:r>
              <a:rPr lang="en-US" altLang="en-US"/>
              <a:t>- = -1: Worse. (Below Average)</a:t>
            </a:r>
          </a:p>
        </p:txBody>
      </p:sp>
    </p:spTree>
    <p:extLst>
      <p:ext uri="{BB962C8B-B14F-4D97-AF65-F5344CB8AC3E}">
        <p14:creationId xmlns:p14="http://schemas.microsoft.com/office/powerpoint/2010/main" val="4844789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387">
                                            <p:txEl>
                                              <p:pRg st="3" end="3"/>
                                            </p:txEl>
                                          </p:spTgt>
                                        </p:tgtEl>
                                        <p:attrNameLst>
                                          <p:attrName>style.visibility</p:attrName>
                                        </p:attrNameLst>
                                      </p:cBhvr>
                                      <p:to>
                                        <p:strVal val="visible"/>
                                      </p:to>
                                    </p:set>
                                    <p:anim calcmode="lin" valueType="num">
                                      <p:cBhvr additive="base">
                                        <p:cTn id="23"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6387">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 calcmode="lin" valueType="num">
                                      <p:cBhvr additive="base">
                                        <p:cTn id="27"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387">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387">
                                            <p:txEl>
                                              <p:pRg st="5" end="5"/>
                                            </p:txEl>
                                          </p:spTgt>
                                        </p:tgtEl>
                                        <p:attrNameLst>
                                          <p:attrName>style.visibility</p:attrName>
                                        </p:attrNameLst>
                                      </p:cBhvr>
                                      <p:to>
                                        <p:strVal val="visible"/>
                                      </p:to>
                                    </p:set>
                                    <p:anim calcmode="lin" valueType="num">
                                      <p:cBhvr additive="base">
                                        <p:cTn id="31"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Rot="1" noChangeArrowheads="1"/>
          </p:cNvSpPr>
          <p:nvPr>
            <p:ph type="title"/>
          </p:nvPr>
        </p:nvSpPr>
        <p:spPr>
          <a:xfrm>
            <a:off x="1524000" y="31750"/>
            <a:ext cx="4267200" cy="1143000"/>
          </a:xfrm>
        </p:spPr>
        <p:txBody>
          <a:bodyPr>
            <a:normAutofit fontScale="90000"/>
          </a:bodyPr>
          <a:lstStyle/>
          <a:p>
            <a:pPr eaLnBrk="1" hangingPunct="1">
              <a:defRPr/>
            </a:pPr>
            <a:r>
              <a:rPr lang="en-US" dirty="0"/>
              <a:t>Simple Decision Matrix</a:t>
            </a:r>
          </a:p>
        </p:txBody>
      </p:sp>
      <p:graphicFrame>
        <p:nvGraphicFramePr>
          <p:cNvPr id="17411" name="Group 3"/>
          <p:cNvGraphicFramePr>
            <a:graphicFrameLocks noGrp="1"/>
          </p:cNvGraphicFramePr>
          <p:nvPr>
            <p:ph idx="4294967295"/>
          </p:nvPr>
        </p:nvGraphicFramePr>
        <p:xfrm>
          <a:off x="1524000" y="1141414"/>
          <a:ext cx="8820150" cy="4446589"/>
        </p:xfrm>
        <a:graphic>
          <a:graphicData uri="http://schemas.openxmlformats.org/drawingml/2006/table">
            <a:tbl>
              <a:tblPr/>
              <a:tblGrid>
                <a:gridCol w="2195513">
                  <a:extLst>
                    <a:ext uri="{9D8B030D-6E8A-4147-A177-3AD203B41FA5}">
                      <a16:colId xmlns:a16="http://schemas.microsoft.com/office/drawing/2014/main" val="20000"/>
                    </a:ext>
                  </a:extLst>
                </a:gridCol>
                <a:gridCol w="1152525">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gridCol w="935037">
                  <a:extLst>
                    <a:ext uri="{9D8B030D-6E8A-4147-A177-3AD203B41FA5}">
                      <a16:colId xmlns:a16="http://schemas.microsoft.com/office/drawing/2014/main" val="20003"/>
                    </a:ext>
                  </a:extLst>
                </a:gridCol>
                <a:gridCol w="801688">
                  <a:extLst>
                    <a:ext uri="{9D8B030D-6E8A-4147-A177-3AD203B41FA5}">
                      <a16:colId xmlns:a16="http://schemas.microsoft.com/office/drawing/2014/main" val="20004"/>
                    </a:ext>
                  </a:extLst>
                </a:gridCol>
                <a:gridCol w="711200">
                  <a:extLst>
                    <a:ext uri="{9D8B030D-6E8A-4147-A177-3AD203B41FA5}">
                      <a16:colId xmlns:a16="http://schemas.microsoft.com/office/drawing/2014/main" val="20005"/>
                    </a:ext>
                  </a:extLst>
                </a:gridCol>
                <a:gridCol w="1195387">
                  <a:extLst>
                    <a:ext uri="{9D8B030D-6E8A-4147-A177-3AD203B41FA5}">
                      <a16:colId xmlns:a16="http://schemas.microsoft.com/office/drawing/2014/main" val="20006"/>
                    </a:ext>
                  </a:extLst>
                </a:gridCol>
                <a:gridCol w="892175">
                  <a:extLst>
                    <a:ext uri="{9D8B030D-6E8A-4147-A177-3AD203B41FA5}">
                      <a16:colId xmlns:a16="http://schemas.microsoft.com/office/drawing/2014/main" val="20007"/>
                    </a:ext>
                  </a:extLst>
                </a:gridCol>
              </a:tblGrid>
              <a:tr h="776163">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cs typeface="Arial" pitchFamily="34" charset="0"/>
                        </a:rPr>
                        <a:t>Specifications / Constraints</a:t>
                      </a:r>
                      <a:endParaRPr kumimoji="0" lang="en-AU" sz="1600" b="0" i="0" u="none" strike="noStrike" cap="none" normalizeH="0" baseline="0" dirty="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Economical</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Feasible</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Practical</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Reliable</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a:ln>
                            <a:noFill/>
                          </a:ln>
                          <a:solidFill>
                            <a:schemeClr val="tx1"/>
                          </a:solidFill>
                          <a:effectLst/>
                          <a:latin typeface="Arial" pitchFamily="34" charset="0"/>
                          <a:cs typeface="Arial" pitchFamily="34" charset="0"/>
                        </a:rPr>
                        <a:t>Size</a:t>
                      </a:r>
                      <a:endParaRPr kumimoji="0" lang="en-AU" sz="12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200" b="0" i="0" u="none" strike="noStrike" cap="none" normalizeH="0" baseline="0" dirty="0">
                          <a:ln>
                            <a:noFill/>
                          </a:ln>
                          <a:solidFill>
                            <a:schemeClr val="tx1"/>
                          </a:solidFill>
                          <a:effectLst/>
                          <a:latin typeface="Arial" pitchFamily="34" charset="0"/>
                          <a:cs typeface="Arial" pitchFamily="34" charset="0"/>
                        </a:rPr>
                        <a:t>Performance</a:t>
                      </a:r>
                      <a:endParaRPr kumimoji="0" lang="en-AU" sz="1200" b="0" i="0" u="none" strike="noStrike" cap="none" normalizeH="0" baseline="0" dirty="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cs typeface="Arial" pitchFamily="34" charset="0"/>
                        </a:rPr>
                        <a:t>Total</a:t>
                      </a:r>
                      <a:endParaRPr kumimoji="0" lang="en-AU" sz="16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0315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sng" strike="noStrike" cap="none" normalizeH="0" baseline="0">
                          <a:ln>
                            <a:noFill/>
                          </a:ln>
                          <a:solidFill>
                            <a:schemeClr val="tx1"/>
                          </a:solidFill>
                          <a:effectLst/>
                          <a:latin typeface="Arial" pitchFamily="34" charset="0"/>
                          <a:cs typeface="Arial" pitchFamily="34" charset="0"/>
                        </a:rPr>
                        <a:t>Alternatives</a:t>
                      </a:r>
                      <a:endParaRPr kumimoji="0" lang="en-AU"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900" b="0" i="0" u="none" strike="noStrike" cap="none" normalizeH="0" baseline="0">
                          <a:ln>
                            <a:noFill/>
                          </a:ln>
                          <a:solidFill>
                            <a:schemeClr val="tx1"/>
                          </a:solidFill>
                          <a:effectLst/>
                          <a:latin typeface="Arial" pitchFamily="34" charset="0"/>
                          <a:cs typeface="Arial" pitchFamily="34" charset="0"/>
                        </a:rPr>
                        <a:t> </a:t>
                      </a:r>
                      <a:endParaRPr kumimoji="0" lang="en-AU" sz="20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6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Tracts</a:t>
                      </a:r>
                      <a:endParaRPr kumimoji="0" lang="en-AU"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6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Dune Buggy</a:t>
                      </a:r>
                      <a:endParaRPr kumimoji="0" lang="en-AU"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8084">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cs typeface="Arial" pitchFamily="34" charset="0"/>
                        </a:rPr>
                        <a:t>2 Legs</a:t>
                      </a:r>
                      <a:endParaRPr kumimoji="0" lang="en-AU" sz="1400" b="0" i="0" u="none" strike="noStrike" cap="none" normalizeH="0" baseline="0">
                        <a:ln>
                          <a:noFill/>
                        </a:ln>
                        <a:solidFill>
                          <a:schemeClr val="tx2"/>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60305">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rPr>
                        <a:t>Propeller</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rPr>
                        <a:t>Rack and Pinion+Diff.</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0315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rPr>
                        <a:t>Helicopter</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2"/>
                          </a:solidFill>
                          <a:effectLst/>
                          <a:latin typeface="Arial" pitchFamily="34" charset="0"/>
                        </a:rPr>
                        <a:t>Hoover Craft</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31731">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rPr>
                        <a:t>6-wheel:Banana Split</a:t>
                      </a: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endParaRPr kumimoji="0" lang="en-US" sz="1400" b="0" i="0" u="none" strike="noStrike" cap="none" normalizeH="0" baseline="0" dirty="0">
                        <a:ln>
                          <a:noFill/>
                        </a:ln>
                        <a:solidFill>
                          <a:schemeClr val="tx1"/>
                        </a:solidFill>
                        <a:effectLst/>
                        <a:latin typeface="Arial" pitchFamily="34" charset="0"/>
                      </a:endParaRPr>
                    </a:p>
                  </a:txBody>
                  <a:tcPr marT="45712" marB="45712"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
        <p:nvSpPr>
          <p:cNvPr id="2" name="Rounded Rectangular Callout 1"/>
          <p:cNvSpPr/>
          <p:nvPr/>
        </p:nvSpPr>
        <p:spPr>
          <a:xfrm>
            <a:off x="6858000" y="76200"/>
            <a:ext cx="3200400" cy="1066800"/>
          </a:xfrm>
          <a:prstGeom prst="wedgeRoundRectCallout">
            <a:avLst>
              <a:gd name="adj1" fmla="val -37876"/>
              <a:gd name="adj2" fmla="val 76034"/>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Put your Specifications and Constraints along the top row</a:t>
            </a:r>
          </a:p>
        </p:txBody>
      </p:sp>
      <p:sp>
        <p:nvSpPr>
          <p:cNvPr id="3" name="Rounded Rectangular Callout 2"/>
          <p:cNvSpPr/>
          <p:nvPr/>
        </p:nvSpPr>
        <p:spPr>
          <a:xfrm>
            <a:off x="4191000" y="5257800"/>
            <a:ext cx="4114800" cy="1219200"/>
          </a:xfrm>
          <a:prstGeom prst="wedgeRoundRectCallout">
            <a:avLst>
              <a:gd name="adj1" fmla="val -68007"/>
              <a:gd name="adj2" fmla="val -11381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Place your brainstorm and researched ideas along the first column.  Do not include the ‘off-the-wall’ suggestions.</a:t>
            </a:r>
          </a:p>
        </p:txBody>
      </p:sp>
      <p:sp>
        <p:nvSpPr>
          <p:cNvPr id="4" name="Rounded Rectangular Callout 3"/>
          <p:cNvSpPr/>
          <p:nvPr/>
        </p:nvSpPr>
        <p:spPr>
          <a:xfrm>
            <a:off x="4572000" y="2514600"/>
            <a:ext cx="2971800" cy="1676400"/>
          </a:xfrm>
          <a:prstGeom prst="wedgeRoundRectCallout">
            <a:avLst>
              <a:gd name="adj1" fmla="val -25691"/>
              <a:gd name="adj2" fmla="val 6250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Rate (+, 0, -) each alternative for each specification/constraint in the grid.</a:t>
            </a:r>
          </a:p>
        </p:txBody>
      </p:sp>
      <p:sp>
        <p:nvSpPr>
          <p:cNvPr id="5" name="Rounded Rectangular Callout 4"/>
          <p:cNvSpPr/>
          <p:nvPr/>
        </p:nvSpPr>
        <p:spPr>
          <a:xfrm>
            <a:off x="8001000" y="3429000"/>
            <a:ext cx="2057400" cy="1143000"/>
          </a:xfrm>
          <a:prstGeom prst="wedgeRoundRectCallout">
            <a:avLst>
              <a:gd name="adj1" fmla="val 35307"/>
              <a:gd name="adj2" fmla="val -16525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Total the score for each alternative in the totals column.</a:t>
            </a:r>
          </a:p>
        </p:txBody>
      </p:sp>
    </p:spTree>
    <p:extLst>
      <p:ext uri="{BB962C8B-B14F-4D97-AF65-F5344CB8AC3E}">
        <p14:creationId xmlns:p14="http://schemas.microsoft.com/office/powerpoint/2010/main" val="423070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7411"/>
                                        </p:tgtEl>
                                        <p:attrNameLst>
                                          <p:attrName>style.visibility</p:attrName>
                                        </p:attrNameLst>
                                      </p:cBhvr>
                                      <p:to>
                                        <p:strVal val="visible"/>
                                      </p:to>
                                    </p:set>
                                    <p:anim calcmode="lin" valueType="num">
                                      <p:cBhvr additive="base">
                                        <p:cTn id="7" dur="500" fill="hold"/>
                                        <p:tgtEl>
                                          <p:spTgt spid="17411"/>
                                        </p:tgtEl>
                                        <p:attrNameLst>
                                          <p:attrName>ppt_x</p:attrName>
                                        </p:attrNameLst>
                                      </p:cBhvr>
                                      <p:tavLst>
                                        <p:tav tm="0">
                                          <p:val>
                                            <p:strVal val="#ppt_x"/>
                                          </p:val>
                                        </p:tav>
                                        <p:tav tm="100000">
                                          <p:val>
                                            <p:strVal val="#ppt_x"/>
                                          </p:val>
                                        </p:tav>
                                      </p:tavLst>
                                    </p:anim>
                                    <p:anim calcmode="lin" valueType="num">
                                      <p:cBhvr additive="base">
                                        <p:cTn id="8" dur="500" fill="hold"/>
                                        <p:tgtEl>
                                          <p:spTgt spid="174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Rot="1" noChangeArrowheads="1"/>
          </p:cNvSpPr>
          <p:nvPr>
            <p:ph type="title"/>
          </p:nvPr>
        </p:nvSpPr>
        <p:spPr>
          <a:xfrm>
            <a:off x="1792288" y="342901"/>
            <a:ext cx="5218112" cy="708025"/>
          </a:xfrm>
        </p:spPr>
        <p:txBody>
          <a:bodyPr>
            <a:normAutofit fontScale="90000"/>
          </a:bodyPr>
          <a:lstStyle/>
          <a:p>
            <a:pPr eaLnBrk="1" hangingPunct="1">
              <a:defRPr/>
            </a:pPr>
            <a:r>
              <a:rPr lang="en-US" sz="3200" dirty="0"/>
              <a:t>Weighted Decision Matrix Option</a:t>
            </a:r>
          </a:p>
        </p:txBody>
      </p:sp>
      <p:graphicFrame>
        <p:nvGraphicFramePr>
          <p:cNvPr id="20483" name="Group 3"/>
          <p:cNvGraphicFramePr>
            <a:graphicFrameLocks noGrp="1"/>
          </p:cNvGraphicFramePr>
          <p:nvPr>
            <p:ph idx="1"/>
          </p:nvPr>
        </p:nvGraphicFramePr>
        <p:xfrm>
          <a:off x="1752600" y="1573214"/>
          <a:ext cx="8662987" cy="4370387"/>
        </p:xfrm>
        <a:graphic>
          <a:graphicData uri="http://schemas.openxmlformats.org/drawingml/2006/table">
            <a:tbl>
              <a:tblPr/>
              <a:tblGrid>
                <a:gridCol w="2155825">
                  <a:extLst>
                    <a:ext uri="{9D8B030D-6E8A-4147-A177-3AD203B41FA5}">
                      <a16:colId xmlns:a16="http://schemas.microsoft.com/office/drawing/2014/main" val="20000"/>
                    </a:ext>
                  </a:extLst>
                </a:gridCol>
                <a:gridCol w="1131887">
                  <a:extLst>
                    <a:ext uri="{9D8B030D-6E8A-4147-A177-3AD203B41FA5}">
                      <a16:colId xmlns:a16="http://schemas.microsoft.com/office/drawing/2014/main" val="20001"/>
                    </a:ext>
                  </a:extLst>
                </a:gridCol>
                <a:gridCol w="889000">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863600">
                  <a:extLst>
                    <a:ext uri="{9D8B030D-6E8A-4147-A177-3AD203B41FA5}">
                      <a16:colId xmlns:a16="http://schemas.microsoft.com/office/drawing/2014/main" val="20004"/>
                    </a:ext>
                  </a:extLst>
                </a:gridCol>
                <a:gridCol w="576263">
                  <a:extLst>
                    <a:ext uri="{9D8B030D-6E8A-4147-A177-3AD203B41FA5}">
                      <a16:colId xmlns:a16="http://schemas.microsoft.com/office/drawing/2014/main" val="20005"/>
                    </a:ext>
                  </a:extLst>
                </a:gridCol>
                <a:gridCol w="1233487">
                  <a:extLst>
                    <a:ext uri="{9D8B030D-6E8A-4147-A177-3AD203B41FA5}">
                      <a16:colId xmlns:a16="http://schemas.microsoft.com/office/drawing/2014/main" val="20006"/>
                    </a:ext>
                  </a:extLst>
                </a:gridCol>
                <a:gridCol w="876300">
                  <a:extLst>
                    <a:ext uri="{9D8B030D-6E8A-4147-A177-3AD203B41FA5}">
                      <a16:colId xmlns:a16="http://schemas.microsoft.com/office/drawing/2014/main" val="20007"/>
                    </a:ext>
                  </a:extLst>
                </a:gridCol>
              </a:tblGrid>
              <a:tr h="3658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Specifications</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a:ln>
                            <a:noFill/>
                          </a:ln>
                          <a:solidFill>
                            <a:schemeClr val="tx1"/>
                          </a:solidFill>
                          <a:effectLst/>
                          <a:latin typeface="Arial" pitchFamily="34" charset="0"/>
                          <a:cs typeface="Arial" pitchFamily="34" charset="0"/>
                        </a:rPr>
                        <a:t>Economical</a:t>
                      </a:r>
                      <a:endParaRPr kumimoji="0" lang="en-AU" sz="1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a:ln>
                            <a:noFill/>
                          </a:ln>
                          <a:solidFill>
                            <a:schemeClr val="tx1"/>
                          </a:solidFill>
                          <a:effectLst/>
                          <a:latin typeface="Arial" pitchFamily="34" charset="0"/>
                          <a:cs typeface="Arial" pitchFamily="34" charset="0"/>
                        </a:rPr>
                        <a:t>Feasible</a:t>
                      </a:r>
                      <a:endParaRPr kumimoji="0" lang="en-AU" sz="1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Practical</a:t>
                      </a:r>
                      <a:endParaRPr kumimoji="0" lang="en-AU" sz="1400" b="0" i="0" u="none" strike="noStrike" cap="none" normalizeH="0" baseline="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Reliable</a:t>
                      </a:r>
                      <a:endParaRPr kumimoji="0" lang="en-AU" sz="1400" b="0" i="0" u="none" strike="noStrike" cap="none" normalizeH="0" baseline="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a:ln>
                            <a:noFill/>
                          </a:ln>
                          <a:solidFill>
                            <a:schemeClr val="tx1"/>
                          </a:solidFill>
                          <a:effectLst/>
                          <a:latin typeface="Arial" pitchFamily="34" charset="0"/>
                          <a:cs typeface="Arial" pitchFamily="34" charset="0"/>
                        </a:rPr>
                        <a:t>Size</a:t>
                      </a:r>
                      <a:endParaRPr kumimoji="0" lang="en-AU" sz="1400" b="0" i="0" u="none" strike="noStrike" cap="none" normalizeH="0" baseline="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400" b="0" i="0" u="none" strike="noStrike" cap="none" normalizeH="0" baseline="0" dirty="0">
                          <a:ln>
                            <a:noFill/>
                          </a:ln>
                          <a:solidFill>
                            <a:schemeClr val="tx1"/>
                          </a:solidFill>
                          <a:effectLst/>
                          <a:latin typeface="Arial" pitchFamily="34" charset="0"/>
                          <a:cs typeface="Arial" pitchFamily="34" charset="0"/>
                        </a:rPr>
                        <a:t>Performance</a:t>
                      </a:r>
                      <a:endParaRPr kumimoji="0" lang="en-AU" sz="1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Total</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066817">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sng" strike="noStrike" cap="none" normalizeH="0" baseline="0" dirty="0">
                          <a:ln>
                            <a:noFill/>
                          </a:ln>
                          <a:solidFill>
                            <a:schemeClr val="tx1"/>
                          </a:solidFill>
                          <a:effectLst/>
                          <a:latin typeface="Arial" pitchFamily="34" charset="0"/>
                          <a:cs typeface="Arial" pitchFamily="34" charset="0"/>
                        </a:rPr>
                        <a:t>Weighted  Importance  of specification/ constraint (1 to 5)</a:t>
                      </a:r>
                      <a:endParaRPr kumimoji="0" lang="en-AU" sz="16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1 </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 4</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5</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5</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2</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800" b="0" i="0" u="none" strike="noStrike" cap="none" normalizeH="0" baseline="0" dirty="0">
                          <a:ln>
                            <a:noFill/>
                          </a:ln>
                          <a:solidFill>
                            <a:schemeClr val="tx1"/>
                          </a:solidFill>
                          <a:effectLst/>
                          <a:latin typeface="Arial" pitchFamily="34" charset="0"/>
                          <a:cs typeface="Arial" pitchFamily="34" charset="0"/>
                        </a:rPr>
                        <a:t>5</a:t>
                      </a: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r>
                        <a:rPr kumimoji="0" lang="en-AU" sz="1000" b="0" i="0" u="none" strike="noStrike" cap="none" normalizeH="0" baseline="0" dirty="0">
                          <a:ln>
                            <a:noFill/>
                          </a:ln>
                          <a:solidFill>
                            <a:schemeClr val="tx1"/>
                          </a:solidFill>
                          <a:effectLst/>
                          <a:latin typeface="Arial" pitchFamily="34" charset="0"/>
                          <a:cs typeface="Arial" pitchFamily="34" charset="0"/>
                        </a:rPr>
                        <a:t> </a:t>
                      </a:r>
                      <a:endParaRPr kumimoji="0" lang="en-AU" sz="2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Alternatives</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18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 latinLnBrk="0" hangingPunct="1">
                        <a:lnSpc>
                          <a:spcPct val="100000"/>
                        </a:lnSpc>
                        <a:spcBef>
                          <a:spcPct val="0"/>
                        </a:spcBef>
                        <a:spcAft>
                          <a:spcPct val="0"/>
                        </a:spcAft>
                        <a:buClr>
                          <a:schemeClr val="bg1"/>
                        </a:buClr>
                        <a:buSzTx/>
                        <a:buFontTx/>
                        <a:buNone/>
                        <a:tabLst/>
                      </a:pPr>
                      <a:endParaRPr kumimoji="0" lang="en-AU" sz="24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err="1">
                          <a:ln>
                            <a:noFill/>
                          </a:ln>
                          <a:solidFill>
                            <a:schemeClr val="tx1"/>
                          </a:solidFill>
                          <a:effectLst/>
                          <a:latin typeface="Arial" pitchFamily="34" charset="0"/>
                          <a:cs typeface="Arial" pitchFamily="34" charset="0"/>
                        </a:rPr>
                        <a:t>Trackbot</a:t>
                      </a:r>
                      <a:r>
                        <a:rPr kumimoji="0" lang="en-AU" sz="1600" b="0" i="0" u="none" strike="noStrike" cap="none" normalizeH="0" baseline="0" dirty="0">
                          <a:ln>
                            <a:noFill/>
                          </a:ln>
                          <a:solidFill>
                            <a:schemeClr val="tx1"/>
                          </a:solidFill>
                          <a:effectLst/>
                          <a:latin typeface="Arial" pitchFamily="34" charset="0"/>
                          <a:cs typeface="Arial" pitchFamily="34" charset="0"/>
                        </a:rPr>
                        <a:t> with Scissor</a:t>
                      </a:r>
                      <a:endParaRPr kumimoji="0" lang="en-AU" sz="1600" b="0" i="0" u="none" strike="noStrike" cap="none" normalizeH="0" baseline="0" dirty="0">
                        <a:ln>
                          <a:noFill/>
                        </a:ln>
                        <a:solidFill>
                          <a:schemeClr val="tx1"/>
                        </a:solidFill>
                        <a:effectLst/>
                        <a:latin typeface="Arial" pitchFamily="34" charset="0"/>
                      </a:endParaRP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5x4=20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4x5=20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20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86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Omni-bot with 6-bar</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4x1=4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4x4=16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4x4=16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=10</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76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20829">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Rack and Pinion + Differential</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3x1=3</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1x4=4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3x4=12</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=6</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79228">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6 wheel: Banana Split</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4x1=4</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3x5=15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5x5=25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5*5=</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4x2</a:t>
                      </a:r>
                    </a:p>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=8</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a:ln>
                            <a:noFill/>
                          </a:ln>
                          <a:solidFill>
                            <a:schemeClr val="tx1"/>
                          </a:solidFill>
                          <a:effectLst/>
                          <a:latin typeface="Arial" pitchFamily="34" charset="0"/>
                        </a:rPr>
                        <a:t>5x5=25</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 latinLnBrk="0" hangingPunct="1">
                        <a:lnSpc>
                          <a:spcPct val="100000"/>
                        </a:lnSpc>
                        <a:spcBef>
                          <a:spcPct val="0"/>
                        </a:spcBef>
                        <a:spcAft>
                          <a:spcPct val="0"/>
                        </a:spcAft>
                        <a:buClr>
                          <a:schemeClr val="bg1"/>
                        </a:buClr>
                        <a:buSzTx/>
                        <a:buFontTx/>
                        <a:buNone/>
                        <a:tabLst/>
                      </a:pPr>
                      <a:r>
                        <a:rPr kumimoji="0" lang="en-AU" sz="1600" b="0" i="0" u="none" strike="noStrike" cap="none" normalizeH="0" baseline="0" dirty="0">
                          <a:ln>
                            <a:noFill/>
                          </a:ln>
                          <a:solidFill>
                            <a:schemeClr val="tx1"/>
                          </a:solidFill>
                          <a:effectLst/>
                          <a:latin typeface="Arial" pitchFamily="34" charset="0"/>
                        </a:rPr>
                        <a:t>102</a:t>
                      </a:r>
                    </a:p>
                  </a:txBody>
                  <a:tcPr marT="45729" marB="4572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60507" name="Text Box 82"/>
          <p:cNvSpPr txBox="1">
            <a:spLocks noChangeArrowheads="1"/>
          </p:cNvSpPr>
          <p:nvPr/>
        </p:nvSpPr>
        <p:spPr bwMode="auto">
          <a:xfrm>
            <a:off x="1828800" y="1027113"/>
            <a:ext cx="8458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1800">
                <a:solidFill>
                  <a:prstClr val="black"/>
                </a:solidFill>
                <a:latin typeface="Tahoma" panose="020B0604030504040204" pitchFamily="34" charset="0"/>
              </a:rPr>
              <a:t>How the alternative rates x Importance of specification = score in grid</a:t>
            </a:r>
          </a:p>
        </p:txBody>
      </p:sp>
      <p:sp>
        <p:nvSpPr>
          <p:cNvPr id="2" name="Rounded Rectangular Callout 1"/>
          <p:cNvSpPr/>
          <p:nvPr/>
        </p:nvSpPr>
        <p:spPr>
          <a:xfrm>
            <a:off x="2667000" y="6096000"/>
            <a:ext cx="3200400" cy="609600"/>
          </a:xfrm>
          <a:prstGeom prst="wedgeRoundRectCallout">
            <a:avLst>
              <a:gd name="adj1" fmla="val -24679"/>
              <a:gd name="adj2" fmla="val -9903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Alternatives</a:t>
            </a:r>
          </a:p>
        </p:txBody>
      </p:sp>
      <p:sp>
        <p:nvSpPr>
          <p:cNvPr id="3" name="Rounded Rectangular Callout 2"/>
          <p:cNvSpPr/>
          <p:nvPr/>
        </p:nvSpPr>
        <p:spPr>
          <a:xfrm>
            <a:off x="8229600" y="349251"/>
            <a:ext cx="2438400" cy="677863"/>
          </a:xfrm>
          <a:prstGeom prst="wedgeRoundRectCallout">
            <a:avLst>
              <a:gd name="adj1" fmla="val -23718"/>
              <a:gd name="adj2" fmla="val 137740"/>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Specifications and Constraints</a:t>
            </a:r>
          </a:p>
        </p:txBody>
      </p:sp>
      <p:sp>
        <p:nvSpPr>
          <p:cNvPr id="4" name="Rounded Rectangular Callout 3"/>
          <p:cNvSpPr/>
          <p:nvPr/>
        </p:nvSpPr>
        <p:spPr>
          <a:xfrm>
            <a:off x="6248400" y="2133600"/>
            <a:ext cx="3200400" cy="984250"/>
          </a:xfrm>
          <a:prstGeom prst="wedgeRoundRectCallout">
            <a:avLst>
              <a:gd name="adj1" fmla="val -65545"/>
              <a:gd name="adj2" fmla="val -16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Weights based on the importance of the specification/constraint.</a:t>
            </a:r>
          </a:p>
        </p:txBody>
      </p:sp>
      <p:sp>
        <p:nvSpPr>
          <p:cNvPr id="5" name="Rounded Rectangular Callout 4"/>
          <p:cNvSpPr/>
          <p:nvPr/>
        </p:nvSpPr>
        <p:spPr>
          <a:xfrm>
            <a:off x="5257800" y="3886200"/>
            <a:ext cx="2971800" cy="685800"/>
          </a:xfrm>
          <a:prstGeom prst="wedgeRoundRectCallout">
            <a:avLst>
              <a:gd name="adj1" fmla="val -33851"/>
              <a:gd name="adj2" fmla="val 11121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Score = Weight x Rating of alternative</a:t>
            </a:r>
          </a:p>
        </p:txBody>
      </p:sp>
      <p:sp>
        <p:nvSpPr>
          <p:cNvPr id="6" name="Rounded Rectangular Callout 5"/>
          <p:cNvSpPr/>
          <p:nvPr/>
        </p:nvSpPr>
        <p:spPr>
          <a:xfrm>
            <a:off x="7543800" y="6096000"/>
            <a:ext cx="2209800" cy="609600"/>
          </a:xfrm>
          <a:prstGeom prst="wedgeRoundRectCallout">
            <a:avLst>
              <a:gd name="adj1" fmla="val 52377"/>
              <a:gd name="adj2" fmla="val -1855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prstClr val="white"/>
                </a:solidFill>
              </a:rPr>
              <a:t>Totals</a:t>
            </a:r>
          </a:p>
        </p:txBody>
      </p:sp>
    </p:spTree>
    <p:extLst>
      <p:ext uri="{BB962C8B-B14F-4D97-AF65-F5344CB8AC3E}">
        <p14:creationId xmlns:p14="http://schemas.microsoft.com/office/powerpoint/2010/main" val="41964989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048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Day 6 Learning Objective</a:t>
            </a:r>
          </a:p>
        </p:txBody>
      </p:sp>
      <p:sp>
        <p:nvSpPr>
          <p:cNvPr id="4" name="Content Placeholder 3"/>
          <p:cNvSpPr>
            <a:spLocks noGrp="1"/>
          </p:cNvSpPr>
          <p:nvPr>
            <p:ph idx="1"/>
          </p:nvPr>
        </p:nvSpPr>
        <p:spPr/>
        <p:txBody>
          <a:bodyPr/>
          <a:lstStyle/>
          <a:p>
            <a:pPr>
              <a:defRPr/>
            </a:pPr>
            <a:r>
              <a:rPr lang="en-US" dirty="0"/>
              <a:t>Time to select your team robot design.</a:t>
            </a:r>
          </a:p>
          <a:p>
            <a:pPr marL="0" indent="0">
              <a:buNone/>
              <a:defRPr/>
            </a:pPr>
            <a:endParaRPr lang="en-US" dirty="0"/>
          </a:p>
        </p:txBody>
      </p:sp>
    </p:spTree>
    <p:extLst>
      <p:ext uri="{BB962C8B-B14F-4D97-AF65-F5344CB8AC3E}">
        <p14:creationId xmlns:p14="http://schemas.microsoft.com/office/powerpoint/2010/main" val="409896522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p:cNvPicPr>
            <a:picLocks noChangeAspect="1" noChangeArrowheads="1"/>
          </p:cNvPicPr>
          <p:nvPr/>
        </p:nvPicPr>
        <p:blipFill>
          <a:blip r:embed="rId3">
            <a:extLst>
              <a:ext uri="{28A0092B-C50C-407E-A947-70E740481C1C}">
                <a14:useLocalDpi xmlns:a14="http://schemas.microsoft.com/office/drawing/2010/main" val="0"/>
              </a:ext>
            </a:extLst>
          </a:blip>
          <a:srcRect t="9381"/>
          <a:stretch>
            <a:fillRect/>
          </a:stretch>
        </p:blipFill>
        <p:spPr bwMode="auto">
          <a:xfrm>
            <a:off x="5257800" y="0"/>
            <a:ext cx="510540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3491" name="Title 1"/>
          <p:cNvSpPr>
            <a:spLocks noGrp="1"/>
          </p:cNvSpPr>
          <p:nvPr>
            <p:ph type="title"/>
          </p:nvPr>
        </p:nvSpPr>
        <p:spPr>
          <a:xfrm>
            <a:off x="1828800" y="228600"/>
            <a:ext cx="3048000" cy="1905000"/>
          </a:xfrm>
        </p:spPr>
        <p:txBody>
          <a:bodyPr/>
          <a:lstStyle/>
          <a:p>
            <a:r>
              <a:rPr lang="en-US" altLang="en-US"/>
              <a:t>Select your design</a:t>
            </a:r>
          </a:p>
        </p:txBody>
      </p:sp>
      <p:sp>
        <p:nvSpPr>
          <p:cNvPr id="3" name="Content Placeholder 2"/>
          <p:cNvSpPr>
            <a:spLocks noGrp="1"/>
          </p:cNvSpPr>
          <p:nvPr>
            <p:ph idx="1"/>
          </p:nvPr>
        </p:nvSpPr>
        <p:spPr>
          <a:xfrm>
            <a:off x="1981200" y="2366963"/>
            <a:ext cx="8229600" cy="3759200"/>
          </a:xfrm>
        </p:spPr>
        <p:txBody>
          <a:bodyPr>
            <a:normAutofit fontScale="92500" lnSpcReduction="10000"/>
          </a:bodyPr>
          <a:lstStyle/>
          <a:p>
            <a:pPr>
              <a:defRPr/>
            </a:pPr>
            <a:r>
              <a:rPr lang="en-US" dirty="0"/>
              <a:t>Use the rating from the Decision Matrix to help you select the design.</a:t>
            </a:r>
          </a:p>
          <a:p>
            <a:pPr>
              <a:defRPr/>
            </a:pPr>
            <a:r>
              <a:rPr lang="en-US" dirty="0"/>
              <a:t>You do not have to select a particular design that rated highest in the Decision Matrix.</a:t>
            </a:r>
          </a:p>
          <a:p>
            <a:pPr lvl="1">
              <a:defRPr/>
            </a:pPr>
            <a:r>
              <a:rPr lang="en-US" dirty="0"/>
              <a:t>Sometimes a robot that is OK at everything but good at nothing comes out high in the ranking</a:t>
            </a:r>
          </a:p>
          <a:p>
            <a:pPr>
              <a:defRPr/>
            </a:pPr>
            <a:r>
              <a:rPr lang="en-US" dirty="0"/>
              <a:t>Your team has the final say in your design direction, but you should be able to justify it.</a:t>
            </a:r>
          </a:p>
          <a:p>
            <a:pPr>
              <a:defRPr/>
            </a:pPr>
            <a:r>
              <a:rPr lang="en-US" b="1" dirty="0"/>
              <a:t>Record your design choice and why in your engineering journal.</a:t>
            </a:r>
          </a:p>
        </p:txBody>
      </p:sp>
    </p:spTree>
    <p:extLst>
      <p:ext uri="{BB962C8B-B14F-4D97-AF65-F5344CB8AC3E}">
        <p14:creationId xmlns:p14="http://schemas.microsoft.com/office/powerpoint/2010/main" val="26679498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txBox="1">
            <a:spLocks noGrp="1"/>
          </p:cNvSpPr>
          <p:nvPr>
            <p:ph type="title"/>
          </p:nvPr>
        </p:nvSpPr>
        <p:spPr>
          <a:xfrm>
            <a:off x="2209801" y="120650"/>
            <a:ext cx="7770813" cy="1430338"/>
          </a:xfrm>
        </p:spPr>
        <p:txBody>
          <a:bodyPr/>
          <a:lstStyle/>
          <a:p>
            <a:pPr>
              <a:spcBef>
                <a:spcPct val="0"/>
              </a:spcBef>
              <a:buClr>
                <a:srgbClr val="FFFFFF"/>
              </a:buClr>
            </a:pPr>
            <a:r>
              <a:rPr lang="en-US" altLang="en-US" sz="3200">
                <a:solidFill>
                  <a:schemeClr val="bg1"/>
                </a:solidFill>
                <a:latin typeface="Arial" panose="020B0604020202020204" pitchFamily="34" charset="0"/>
                <a:cs typeface="Arial" panose="020B0604020202020204" pitchFamily="34" charset="0"/>
              </a:rPr>
              <a:t>Using Scrum to Improve Teamwork, Communication, Quality and Speed</a:t>
            </a:r>
          </a:p>
        </p:txBody>
      </p:sp>
      <p:pic>
        <p:nvPicPr>
          <p:cNvPr id="145412" name="Picture 4" descr="Image result for sc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1" y="1497008"/>
            <a:ext cx="6109493" cy="406559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4452" name="Shape 3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5626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161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Shape 307"/>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926" y="2768600"/>
            <a:ext cx="4487863" cy="300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5" name="Shape 308"/>
          <p:cNvSpPr txBox="1">
            <a:spLocks noGrp="1"/>
          </p:cNvSpPr>
          <p:nvPr>
            <p:ph type="title"/>
          </p:nvPr>
        </p:nvSpPr>
        <p:spPr>
          <a:xfrm>
            <a:off x="1524001" y="-228600"/>
            <a:ext cx="4545013" cy="1143000"/>
          </a:xfrm>
        </p:spPr>
        <p:txBody>
          <a:bodyPr vert="horz" wrap="square" lIns="91425" tIns="45700" rIns="91425" bIns="45700" numCol="1" anchor="ctr" anchorCtr="0" compatLnSpc="1">
            <a:prstTxWarp prst="textNoShape">
              <a:avLst/>
            </a:prstTxWarp>
          </a:bodyPr>
          <a:lstStyle/>
          <a:p>
            <a:pPr eaLnBrk="1" hangingPunct="1">
              <a:spcBef>
                <a:spcPct val="0"/>
              </a:spcBef>
              <a:buClr>
                <a:srgbClr val="000000"/>
              </a:buClr>
              <a:buSzPct val="25000"/>
              <a:buFont typeface="Calibri" panose="020F0502020204030204" pitchFamily="34" charset="0"/>
              <a:buNone/>
            </a:pPr>
            <a:r>
              <a:rPr lang="en-US" altLang="en-US" sz="2400">
                <a:solidFill>
                  <a:srgbClr val="F3F3F3"/>
                </a:solidFill>
                <a:latin typeface="Calibri" panose="020F0502020204030204" pitchFamily="34" charset="0"/>
                <a:cs typeface="Arial" panose="020B0604020202020204" pitchFamily="34" charset="0"/>
                <a:sym typeface="Calibri" panose="020F0502020204030204" pitchFamily="34" charset="0"/>
              </a:rPr>
              <a:t>STEM Projects Over the Years</a:t>
            </a:r>
          </a:p>
        </p:txBody>
      </p:sp>
      <p:sp>
        <p:nvSpPr>
          <p:cNvPr id="309" name="Shape 309"/>
          <p:cNvSpPr txBox="1"/>
          <p:nvPr/>
        </p:nvSpPr>
        <p:spPr>
          <a:xfrm>
            <a:off x="1668463" y="-144463"/>
            <a:ext cx="304800" cy="304801"/>
          </a:xfrm>
          <a:prstGeom prst="rect">
            <a:avLst/>
          </a:prstGeom>
          <a:noFill/>
          <a:ln>
            <a:noFill/>
          </a:ln>
        </p:spPr>
        <p:txBody>
          <a:bodyPr lIns="91425" tIns="45700" rIns="91425" bIns="45700"/>
          <a:lstStyle/>
          <a:p>
            <a:pPr>
              <a:defRPr/>
            </a:pPr>
            <a:endParaRPr kern="0">
              <a:solidFill>
                <a:srgbClr val="000000"/>
              </a:solidFill>
              <a:latin typeface="Calibri"/>
              <a:ea typeface="Calibri"/>
              <a:cs typeface="Calibri"/>
              <a:sym typeface="Calibri"/>
              <a:rtl val="0"/>
            </a:endParaRPr>
          </a:p>
        </p:txBody>
      </p:sp>
      <p:pic>
        <p:nvPicPr>
          <p:cNvPr id="105477" name="Shape 310"/>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l="18736" t="32640" r="11740"/>
          <a:stretch>
            <a:fillRect/>
          </a:stretch>
        </p:blipFill>
        <p:spPr bwMode="auto">
          <a:xfrm>
            <a:off x="5976938" y="228600"/>
            <a:ext cx="4691062"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Shape 311"/>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7814" y="762000"/>
            <a:ext cx="3792537" cy="284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9" name="Shape 312"/>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t="46140"/>
          <a:stretch>
            <a:fillRect/>
          </a:stretch>
        </p:blipFill>
        <p:spPr bwMode="auto">
          <a:xfrm>
            <a:off x="1593851" y="2770189"/>
            <a:ext cx="3713163"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0" name="Shape 313"/>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0638" y="1558925"/>
            <a:ext cx="4779962"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81" name="Shape 314"/>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54864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5" name="Shape 315"/>
          <p:cNvSpPr/>
          <p:nvPr/>
        </p:nvSpPr>
        <p:spPr>
          <a:xfrm>
            <a:off x="1795949" y="4210025"/>
            <a:ext cx="8849330" cy="1142999"/>
          </a:xfrm>
          <a:prstGeom prst="rect">
            <a:avLst/>
          </a:prstGeom>
        </p:spPr>
        <p:txBody>
          <a:bodyPr>
            <a:prstTxWarp prst="textPlain">
              <a:avLst/>
            </a:prstTxWarp>
          </a:bodyPr>
          <a:lstStyle/>
          <a:p>
            <a:pPr algn="ctr">
              <a:defRPr/>
            </a:pPr>
            <a:r>
              <a:rPr sz="1400" b="1" kern="0">
                <a:ln w="19050" cap="flat" cmpd="sng">
                  <a:solidFill>
                    <a:srgbClr val="FFFF00"/>
                  </a:solidFill>
                  <a:prstDash val="solid"/>
                  <a:round/>
                  <a:headEnd type="none" w="med" len="med"/>
                  <a:tailEnd type="none" w="med" len="med"/>
                </a:ln>
                <a:solidFill>
                  <a:srgbClr val="FFFF00"/>
                </a:solidFill>
                <a:cs typeface="Arial"/>
                <a:sym typeface="Arial"/>
                <a:rtl val="0"/>
              </a:rPr>
              <a:t>How can I help students work more effectively in teams?</a:t>
            </a:r>
          </a:p>
        </p:txBody>
      </p:sp>
    </p:spTree>
    <p:extLst>
      <p:ext uri="{BB962C8B-B14F-4D97-AF65-F5344CB8AC3E}">
        <p14:creationId xmlns:p14="http://schemas.microsoft.com/office/powerpoint/2010/main" val="101743372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15"/>
                                        </p:tgtEl>
                                        <p:attrNameLst>
                                          <p:attrName>style.visibility</p:attrName>
                                        </p:attrNameLst>
                                      </p:cBhvr>
                                      <p:to>
                                        <p:strVal val="visible"/>
                                      </p:to>
                                    </p:set>
                                    <p:animEffect transition="in" filter="fade">
                                      <p:cBhvr>
                                        <p:cTn id="7" dur="10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hape 182"/>
          <p:cNvSpPr txBox="1">
            <a:spLocks noGrp="1"/>
          </p:cNvSpPr>
          <p:nvPr>
            <p:ph type="title"/>
          </p:nvPr>
        </p:nvSpPr>
        <p:spPr>
          <a:xfrm>
            <a:off x="1905000" y="-228600"/>
            <a:ext cx="82296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Goals for this session</a:t>
            </a:r>
          </a:p>
        </p:txBody>
      </p:sp>
      <p:sp>
        <p:nvSpPr>
          <p:cNvPr id="53251" name="Shape 183"/>
          <p:cNvSpPr txBox="1">
            <a:spLocks noGrp="1"/>
          </p:cNvSpPr>
          <p:nvPr>
            <p:ph type="body" idx="1"/>
          </p:nvPr>
        </p:nvSpPr>
        <p:spPr>
          <a:xfrm>
            <a:off x="1998663" y="685800"/>
            <a:ext cx="8229600" cy="2895600"/>
          </a:xfrm>
        </p:spPr>
        <p:txBody>
          <a:bodyPr vert="horz" wrap="square" lIns="91425" tIns="45700" rIns="91425" bIns="45700" numCol="1" anchor="t" anchorCtr="0" compatLnSpc="1">
            <a:prstTxWarp prst="textNoShape">
              <a:avLst/>
            </a:prstTxWarp>
          </a:bodyPr>
          <a:lstStyle/>
          <a:p>
            <a:pPr indent="-342900" eaLnBrk="1" hangingPunct="1">
              <a:spcBef>
                <a:spcPct val="0"/>
              </a:spcBef>
              <a:spcAft>
                <a:spcPct val="0"/>
              </a:spcAft>
              <a:buClr>
                <a:srgbClr val="000000"/>
              </a:buClr>
              <a:buFontTx/>
              <a:buChar char="•"/>
            </a:pPr>
            <a:r>
              <a:rPr lang="en-US" altLang="en-US" sz="2800">
                <a:latin typeface="Calibri" panose="020F0502020204030204" pitchFamily="34" charset="0"/>
                <a:cs typeface="Arial" panose="020B0604020202020204" pitchFamily="34" charset="0"/>
                <a:sym typeface="Calibri" panose="020F0502020204030204" pitchFamily="34" charset="0"/>
              </a:rPr>
              <a:t>You will have a basic understanding of…</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Principle behind Scrum: Agile Manifesto</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People: Committed vs. Involved</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Plane: Hands on Example</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Process: From idea to product</a:t>
            </a:r>
          </a:p>
          <a:p>
            <a:pPr lvl="1" indent="-28575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The Potential: You can see how it could help your students succeed.</a:t>
            </a:r>
          </a:p>
        </p:txBody>
      </p:sp>
      <p:pic>
        <p:nvPicPr>
          <p:cNvPr id="107524" name="Shape 184"/>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3733800"/>
            <a:ext cx="8875713"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3951761"/>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51">
                                            <p:txEl>
                                              <p:pRg st="1" end="1"/>
                                            </p:txEl>
                                          </p:spTgt>
                                        </p:tgtEl>
                                        <p:attrNameLst>
                                          <p:attrName>style.visibility</p:attrName>
                                        </p:attrNameLst>
                                      </p:cBhvr>
                                      <p:to>
                                        <p:strVal val="visible"/>
                                      </p:to>
                                    </p:set>
                                    <p:anim calcmode="lin" valueType="num">
                                      <p:cBhvr additive="base">
                                        <p:cTn id="11"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5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251">
                                            <p:txEl>
                                              <p:pRg st="2" end="2"/>
                                            </p:txEl>
                                          </p:spTgt>
                                        </p:tgtEl>
                                        <p:attrNameLst>
                                          <p:attrName>style.visibility</p:attrName>
                                        </p:attrNameLst>
                                      </p:cBhvr>
                                      <p:to>
                                        <p:strVal val="visible"/>
                                      </p:to>
                                    </p:set>
                                    <p:anim calcmode="lin" valueType="num">
                                      <p:cBhvr additive="base">
                                        <p:cTn id="15" dur="500" fill="hold"/>
                                        <p:tgtEl>
                                          <p:spTgt spid="5325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51">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251">
                                            <p:txEl>
                                              <p:pRg st="3" end="3"/>
                                            </p:txEl>
                                          </p:spTgt>
                                        </p:tgtEl>
                                        <p:attrNameLst>
                                          <p:attrName>style.visibility</p:attrName>
                                        </p:attrNameLst>
                                      </p:cBhvr>
                                      <p:to>
                                        <p:strVal val="visible"/>
                                      </p:to>
                                    </p:set>
                                    <p:anim calcmode="lin" valueType="num">
                                      <p:cBhvr additive="base">
                                        <p:cTn id="19" dur="500" fill="hold"/>
                                        <p:tgtEl>
                                          <p:spTgt spid="53251">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1">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3251">
                                            <p:txEl>
                                              <p:pRg st="4" end="4"/>
                                            </p:txEl>
                                          </p:spTgt>
                                        </p:tgtEl>
                                        <p:attrNameLst>
                                          <p:attrName>style.visibility</p:attrName>
                                        </p:attrNameLst>
                                      </p:cBhvr>
                                      <p:to>
                                        <p:strVal val="visible"/>
                                      </p:to>
                                    </p:set>
                                    <p:anim calcmode="lin" valueType="num">
                                      <p:cBhvr additive="base">
                                        <p:cTn id="23" dur="500" fill="hold"/>
                                        <p:tgtEl>
                                          <p:spTgt spid="53251">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3251">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3251">
                                            <p:txEl>
                                              <p:pRg st="5" end="5"/>
                                            </p:txEl>
                                          </p:spTgt>
                                        </p:tgtEl>
                                        <p:attrNameLst>
                                          <p:attrName>style.visibility</p:attrName>
                                        </p:attrNameLst>
                                      </p:cBhvr>
                                      <p:to>
                                        <p:strVal val="visible"/>
                                      </p:to>
                                    </p:set>
                                    <p:anim calcmode="lin" valueType="num">
                                      <p:cBhvr additive="base">
                                        <p:cTn id="27" dur="500" fill="hold"/>
                                        <p:tgtEl>
                                          <p:spTgt spid="53251">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32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hape 189"/>
          <p:cNvSpPr txBox="1">
            <a:spLocks noGrp="1"/>
          </p:cNvSpPr>
          <p:nvPr>
            <p:ph type="title"/>
          </p:nvPr>
        </p:nvSpPr>
        <p:spPr>
          <a:xfrm>
            <a:off x="1752600" y="228600"/>
            <a:ext cx="4800600" cy="9144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The Principle: </a:t>
            </a:r>
            <a:br>
              <a:rPr lang="en-US" altLang="en-US" sz="4400">
                <a:latin typeface="Calibri" panose="020F0502020204030204" pitchFamily="34" charset="0"/>
                <a:cs typeface="Arial" panose="020B0604020202020204" pitchFamily="34" charset="0"/>
                <a:sym typeface="Calibri" panose="020F0502020204030204" pitchFamily="34" charset="0"/>
              </a:rPr>
            </a:br>
            <a:r>
              <a:rPr lang="en-US" altLang="en-US" sz="4400" u="sng">
                <a:latin typeface="Calibri" panose="020F0502020204030204" pitchFamily="34" charset="0"/>
                <a:cs typeface="Arial" panose="020B0604020202020204" pitchFamily="34" charset="0"/>
                <a:sym typeface="Calibri" panose="020F0502020204030204" pitchFamily="34" charset="0"/>
              </a:rPr>
              <a:t>Agile Manifesto</a:t>
            </a:r>
          </a:p>
        </p:txBody>
      </p:sp>
      <p:sp>
        <p:nvSpPr>
          <p:cNvPr id="190" name="Shape 190"/>
          <p:cNvSpPr txBox="1">
            <a:spLocks noGrp="1"/>
          </p:cNvSpPr>
          <p:nvPr>
            <p:ph type="body" idx="1"/>
          </p:nvPr>
        </p:nvSpPr>
        <p:spPr>
          <a:xfrm>
            <a:off x="1524000" y="1417638"/>
            <a:ext cx="9144000" cy="5211762"/>
          </a:xfrm>
        </p:spPr>
        <p:txBody>
          <a:bodyPr vert="horz" wrap="square" lIns="91425" tIns="45700" rIns="91425" bIns="45700" numCol="1" anchor="t" anchorCtr="0" compatLnSpc="1">
            <a:prstTxWarp prst="textNoShape">
              <a:avLst/>
            </a:prstTxWarp>
            <a:noAutofit/>
          </a:bodyPr>
          <a:lstStyle/>
          <a:p>
            <a:pPr indent="-342900" algn="ctr" eaLnBrk="1" fontAlgn="auto" hangingPunct="1">
              <a:spcBef>
                <a:spcPts val="0"/>
              </a:spcBef>
              <a:buSzPct val="100000"/>
              <a:defRPr/>
            </a:pPr>
            <a:r>
              <a:rPr lang="en-US" sz="2800" dirty="0">
                <a:solidFill>
                  <a:schemeClr val="dk1"/>
                </a:solidFill>
                <a:latin typeface="Calibri"/>
                <a:ea typeface="Calibri"/>
                <a:cs typeface="Calibri"/>
                <a:sym typeface="Calibri"/>
              </a:rPr>
              <a:t>We are uncovering </a:t>
            </a:r>
            <a:r>
              <a:rPr lang="en-US" sz="2800" b="1" dirty="0">
                <a:solidFill>
                  <a:schemeClr val="dk1"/>
                </a:solidFill>
                <a:latin typeface="Calibri"/>
                <a:ea typeface="Calibri"/>
                <a:cs typeface="Calibri"/>
                <a:sym typeface="Calibri"/>
              </a:rPr>
              <a:t>better ways of developing</a:t>
            </a:r>
            <a:br>
              <a:rPr lang="en-US" sz="2800" b="1" dirty="0">
                <a:solidFill>
                  <a:schemeClr val="dk1"/>
                </a:solidFill>
                <a:latin typeface="Calibri"/>
                <a:ea typeface="Calibri"/>
                <a:cs typeface="Calibri"/>
                <a:sym typeface="Calibri"/>
              </a:rPr>
            </a:br>
            <a:r>
              <a:rPr lang="en-US" sz="2800" b="1" i="1" dirty="0">
                <a:solidFill>
                  <a:schemeClr val="dk1"/>
                </a:solidFill>
                <a:latin typeface="Calibri"/>
                <a:ea typeface="Calibri"/>
                <a:cs typeface="Calibri"/>
                <a:sym typeface="Calibri"/>
              </a:rPr>
              <a:t>products</a:t>
            </a:r>
            <a:r>
              <a:rPr lang="en-US" sz="2800" b="1" dirty="0">
                <a:solidFill>
                  <a:schemeClr val="dk1"/>
                </a:solidFill>
                <a:latin typeface="Calibri"/>
                <a:ea typeface="Calibri"/>
                <a:cs typeface="Calibri"/>
                <a:sym typeface="Calibri"/>
              </a:rPr>
              <a:t> </a:t>
            </a:r>
            <a:r>
              <a:rPr lang="en-US" sz="2800" dirty="0">
                <a:solidFill>
                  <a:schemeClr val="dk1"/>
                </a:solidFill>
                <a:latin typeface="Calibri"/>
                <a:ea typeface="Calibri"/>
                <a:cs typeface="Calibri"/>
                <a:sym typeface="Calibri"/>
              </a:rPr>
              <a:t>by doing it and helping others do it.</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Through this work we have come to value:</a:t>
            </a:r>
            <a:br>
              <a:rPr lang="en-US" sz="2800" dirty="0">
                <a:solidFill>
                  <a:schemeClr val="dk1"/>
                </a:solidFill>
                <a:latin typeface="Calibri"/>
                <a:ea typeface="Calibri"/>
                <a:cs typeface="Calibri"/>
                <a:sym typeface="Calibri"/>
              </a:rPr>
            </a:br>
            <a:endParaRPr lang="en-US" sz="2800" dirty="0">
              <a:solidFill>
                <a:schemeClr val="dk1"/>
              </a:solidFill>
              <a:latin typeface="Calibri"/>
              <a:ea typeface="Calibri"/>
              <a:cs typeface="Calibri"/>
              <a:sym typeface="Calibri"/>
            </a:endParaRP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Individuals and interactions</a:t>
            </a:r>
            <a:r>
              <a:rPr lang="en-US" sz="2800" dirty="0">
                <a:solidFill>
                  <a:schemeClr val="dk1"/>
                </a:solidFill>
                <a:latin typeface="Calibri"/>
                <a:ea typeface="Calibri"/>
                <a:cs typeface="Calibri"/>
                <a:sym typeface="Calibri"/>
              </a:rPr>
              <a:t> over processes and tools</a:t>
            </a: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Working </a:t>
            </a:r>
            <a:r>
              <a:rPr lang="en-US" sz="2800" b="1" i="1" u="sng" dirty="0">
                <a:solidFill>
                  <a:schemeClr val="dk1"/>
                </a:solidFill>
                <a:latin typeface="Calibri"/>
                <a:ea typeface="Calibri"/>
                <a:cs typeface="Calibri"/>
                <a:sym typeface="Calibri"/>
              </a:rPr>
              <a:t>products</a:t>
            </a:r>
            <a:r>
              <a:rPr lang="en-US" sz="2800" dirty="0">
                <a:solidFill>
                  <a:schemeClr val="dk1"/>
                </a:solidFill>
                <a:latin typeface="Calibri"/>
                <a:ea typeface="Calibri"/>
                <a:cs typeface="Calibri"/>
                <a:sym typeface="Calibri"/>
              </a:rPr>
              <a:t> over comprehensive documentation</a:t>
            </a: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Customer collaboration</a:t>
            </a:r>
            <a:r>
              <a:rPr lang="en-US" sz="2800" dirty="0">
                <a:solidFill>
                  <a:schemeClr val="dk1"/>
                </a:solidFill>
                <a:latin typeface="Calibri"/>
                <a:ea typeface="Calibri"/>
                <a:cs typeface="Calibri"/>
                <a:sym typeface="Calibri"/>
              </a:rPr>
              <a:t> over contract negotiation</a:t>
            </a:r>
          </a:p>
          <a:p>
            <a:pPr indent="-342900" algn="ctr" eaLnBrk="1" fontAlgn="auto" hangingPunct="1">
              <a:spcBef>
                <a:spcPts val="0"/>
              </a:spcBef>
              <a:buSzPct val="100000"/>
              <a:defRPr/>
            </a:pPr>
            <a:r>
              <a:rPr lang="en-US" sz="2800" b="1" u="sng" dirty="0">
                <a:solidFill>
                  <a:schemeClr val="dk1"/>
                </a:solidFill>
                <a:latin typeface="Calibri"/>
                <a:ea typeface="Calibri"/>
                <a:cs typeface="Calibri"/>
                <a:sym typeface="Calibri"/>
              </a:rPr>
              <a:t>Responding to change</a:t>
            </a:r>
            <a:r>
              <a:rPr lang="en-US" sz="2800" dirty="0">
                <a:solidFill>
                  <a:schemeClr val="dk1"/>
                </a:solidFill>
                <a:latin typeface="Calibri"/>
                <a:ea typeface="Calibri"/>
                <a:cs typeface="Calibri"/>
                <a:sym typeface="Calibri"/>
              </a:rPr>
              <a:t> over following a plan</a:t>
            </a:r>
            <a:br>
              <a:rPr lang="en-US" sz="2800" dirty="0">
                <a:solidFill>
                  <a:schemeClr val="dk1"/>
                </a:solidFill>
                <a:latin typeface="Calibri"/>
                <a:ea typeface="Calibri"/>
                <a:cs typeface="Calibri"/>
                <a:sym typeface="Calibri"/>
              </a:rPr>
            </a:br>
            <a:endParaRPr lang="en-US" sz="2800" dirty="0">
              <a:solidFill>
                <a:schemeClr val="dk1"/>
              </a:solidFill>
              <a:latin typeface="Calibri"/>
              <a:ea typeface="Calibri"/>
              <a:cs typeface="Calibri"/>
              <a:sym typeface="Calibri"/>
            </a:endParaRPr>
          </a:p>
          <a:p>
            <a:pPr indent="-342900" algn="ctr" eaLnBrk="1" fontAlgn="auto" hangingPunct="1">
              <a:spcBef>
                <a:spcPts val="560"/>
              </a:spcBef>
              <a:buSzPct val="100000"/>
              <a:defRPr/>
            </a:pPr>
            <a:r>
              <a:rPr lang="en-US" sz="2800" dirty="0">
                <a:solidFill>
                  <a:schemeClr val="dk1"/>
                </a:solidFill>
                <a:latin typeface="Calibri"/>
                <a:ea typeface="Calibri"/>
                <a:cs typeface="Calibri"/>
                <a:sym typeface="Calibri"/>
              </a:rPr>
              <a:t>That is, while there is value in the items on</a:t>
            </a:r>
            <a:br>
              <a:rPr lang="en-US" sz="2800" dirty="0">
                <a:solidFill>
                  <a:schemeClr val="dk1"/>
                </a:solidFill>
                <a:latin typeface="Calibri"/>
                <a:ea typeface="Calibri"/>
                <a:cs typeface="Calibri"/>
                <a:sym typeface="Calibri"/>
              </a:rPr>
            </a:br>
            <a:r>
              <a:rPr lang="en-US" sz="2800" dirty="0">
                <a:solidFill>
                  <a:schemeClr val="dk1"/>
                </a:solidFill>
                <a:latin typeface="Calibri"/>
                <a:ea typeface="Calibri"/>
                <a:cs typeface="Calibri"/>
                <a:sym typeface="Calibri"/>
              </a:rPr>
              <a:t>the right, we value the items on the left more.</a:t>
            </a:r>
          </a:p>
          <a:p>
            <a:pPr marL="0" indent="0" eaLnBrk="1" fontAlgn="auto" hangingPunct="1">
              <a:spcBef>
                <a:spcPts val="0"/>
              </a:spcBef>
              <a:buNone/>
              <a:defRPr/>
            </a:pPr>
            <a:endParaRPr sz="2800" dirty="0">
              <a:solidFill>
                <a:schemeClr val="dk1"/>
              </a:solidFill>
              <a:latin typeface="Calibri"/>
              <a:ea typeface="Calibri"/>
              <a:cs typeface="Calibri"/>
              <a:sym typeface="Calibri"/>
            </a:endParaRPr>
          </a:p>
        </p:txBody>
      </p:sp>
      <p:sp>
        <p:nvSpPr>
          <p:cNvPr id="109572" name="Shape 191"/>
          <p:cNvSpPr>
            <a:spLocks noChangeArrowheads="1"/>
          </p:cNvSpPr>
          <p:nvPr/>
        </p:nvSpPr>
        <p:spPr bwMode="auto">
          <a:xfrm>
            <a:off x="6553200" y="76200"/>
            <a:ext cx="4038600" cy="990600"/>
          </a:xfrm>
          <a:prstGeom prst="wedgeRoundRectCallout">
            <a:avLst>
              <a:gd name="adj1" fmla="val 6301"/>
              <a:gd name="adj2" fmla="val 24301"/>
              <a:gd name="adj3" fmla="val 16667"/>
            </a:avLst>
          </a:prstGeom>
          <a:solidFill>
            <a:schemeClr val="accent1"/>
          </a:solidFill>
          <a:ln w="25400">
            <a:solidFill>
              <a:srgbClr val="385D8A"/>
            </a:solidFill>
            <a:miter lim="800000"/>
            <a:headEnd/>
            <a:tailEnd/>
          </a:ln>
        </p:spPr>
        <p:txBody>
          <a:bodyPr lIns="91425" tIns="45700" rIns="91425" bIns="45700" anchor="ctr"/>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algn="ctr" fontAlgn="base">
              <a:spcBef>
                <a:spcPct val="0"/>
              </a:spcBef>
              <a:spcAft>
                <a:spcPct val="0"/>
              </a:spcAft>
              <a:buClr>
                <a:srgbClr val="FFFFFF"/>
              </a:buClr>
              <a:buSzPct val="25000"/>
              <a:buFont typeface="Calibri" panose="020F0502020204030204" pitchFamily="34" charset="0"/>
              <a:buNone/>
            </a:pPr>
            <a:r>
              <a:rPr lang="en-US" altLang="en-US" sz="2400">
                <a:solidFill>
                  <a:srgbClr val="FFFFFF"/>
                </a:solidFill>
                <a:latin typeface="Calibri" panose="020F0502020204030204" pitchFamily="34" charset="0"/>
                <a:sym typeface="Calibri" panose="020F0502020204030204" pitchFamily="34" charset="0"/>
              </a:rPr>
              <a:t>Scrum is one application of Agile product development.</a:t>
            </a:r>
          </a:p>
        </p:txBody>
      </p:sp>
    </p:spTree>
    <p:extLst>
      <p:ext uri="{BB962C8B-B14F-4D97-AF65-F5344CB8AC3E}">
        <p14:creationId xmlns:p14="http://schemas.microsoft.com/office/powerpoint/2010/main" val="123603404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0">
                                            <p:txEl>
                                              <p:pRg st="0" end="0"/>
                                            </p:txEl>
                                          </p:spTgt>
                                        </p:tgtEl>
                                        <p:attrNameLst>
                                          <p:attrName>style.visibility</p:attrName>
                                        </p:attrNameLst>
                                      </p:cBhvr>
                                      <p:to>
                                        <p:strVal val="visible"/>
                                      </p:to>
                                    </p:set>
                                    <p:anim calcmode="lin" valueType="num">
                                      <p:cBhvr additive="base">
                                        <p:cTn id="7" dur="500" fill="hold"/>
                                        <p:tgtEl>
                                          <p:spTgt spid="1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0">
                                            <p:txEl>
                                              <p:pRg st="1" end="1"/>
                                            </p:txEl>
                                          </p:spTgt>
                                        </p:tgtEl>
                                        <p:attrNameLst>
                                          <p:attrName>style.visibility</p:attrName>
                                        </p:attrNameLst>
                                      </p:cBhvr>
                                      <p:to>
                                        <p:strVal val="visible"/>
                                      </p:to>
                                    </p:set>
                                    <p:anim calcmode="lin" valueType="num">
                                      <p:cBhvr additive="base">
                                        <p:cTn id="13" dur="500" fill="hold"/>
                                        <p:tgtEl>
                                          <p:spTgt spid="19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0">
                                            <p:txEl>
                                              <p:pRg st="2" end="2"/>
                                            </p:txEl>
                                          </p:spTgt>
                                        </p:tgtEl>
                                        <p:attrNameLst>
                                          <p:attrName>style.visibility</p:attrName>
                                        </p:attrNameLst>
                                      </p:cBhvr>
                                      <p:to>
                                        <p:strVal val="visible"/>
                                      </p:to>
                                    </p:set>
                                    <p:anim calcmode="lin" valueType="num">
                                      <p:cBhvr additive="base">
                                        <p:cTn id="19" dur="500" fill="hold"/>
                                        <p:tgtEl>
                                          <p:spTgt spid="19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0">
                                            <p:txEl>
                                              <p:pRg st="3" end="3"/>
                                            </p:txEl>
                                          </p:spTgt>
                                        </p:tgtEl>
                                        <p:attrNameLst>
                                          <p:attrName>style.visibility</p:attrName>
                                        </p:attrNameLst>
                                      </p:cBhvr>
                                      <p:to>
                                        <p:strVal val="visible"/>
                                      </p:to>
                                    </p:set>
                                    <p:anim calcmode="lin" valueType="num">
                                      <p:cBhvr additive="base">
                                        <p:cTn id="25" dur="500" fill="hold"/>
                                        <p:tgtEl>
                                          <p:spTgt spid="19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0">
                                            <p:txEl>
                                              <p:pRg st="4" end="4"/>
                                            </p:txEl>
                                          </p:spTgt>
                                        </p:tgtEl>
                                        <p:attrNameLst>
                                          <p:attrName>style.visibility</p:attrName>
                                        </p:attrNameLst>
                                      </p:cBhvr>
                                      <p:to>
                                        <p:strVal val="visible"/>
                                      </p:to>
                                    </p:set>
                                    <p:anim calcmode="lin" valueType="num">
                                      <p:cBhvr additive="base">
                                        <p:cTn id="31" dur="500" fill="hold"/>
                                        <p:tgtEl>
                                          <p:spTgt spid="19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0">
                                            <p:txEl>
                                              <p:pRg st="5" end="5"/>
                                            </p:txEl>
                                          </p:spTgt>
                                        </p:tgtEl>
                                        <p:attrNameLst>
                                          <p:attrName>style.visibility</p:attrName>
                                        </p:attrNameLst>
                                      </p:cBhvr>
                                      <p:to>
                                        <p:strVal val="visible"/>
                                      </p:to>
                                    </p:set>
                                    <p:anim calcmode="lin" valueType="num">
                                      <p:cBhvr additive="base">
                                        <p:cTn id="37" dur="500" fill="hold"/>
                                        <p:tgtEl>
                                          <p:spTgt spid="19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0">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b="1"/>
              <a:t>To be successful in this course:</a:t>
            </a:r>
            <a:endParaRPr lang="en-US" altLang="en-US"/>
          </a:p>
        </p:txBody>
      </p:sp>
      <p:sp>
        <p:nvSpPr>
          <p:cNvPr id="3" name="Content Placeholder 2"/>
          <p:cNvSpPr>
            <a:spLocks noGrp="1"/>
          </p:cNvSpPr>
          <p:nvPr>
            <p:ph idx="1"/>
          </p:nvPr>
        </p:nvSpPr>
        <p:spPr/>
        <p:txBody>
          <a:bodyPr/>
          <a:lstStyle/>
          <a:p>
            <a:pPr eaLnBrk="1" hangingPunct="1"/>
            <a:r>
              <a:rPr lang="en-US" altLang="en-US"/>
              <a:t>Stay focused and productive in the classroom</a:t>
            </a:r>
          </a:p>
          <a:p>
            <a:pPr eaLnBrk="1" hangingPunct="1"/>
            <a:r>
              <a:rPr lang="en-US" altLang="en-US"/>
              <a:t>Excellent attendance</a:t>
            </a:r>
          </a:p>
          <a:p>
            <a:pPr eaLnBrk="1" hangingPunct="1"/>
            <a:r>
              <a:rPr lang="en-US" altLang="en-US"/>
              <a:t>Let your projects, daily work, quizzes and tests display your </a:t>
            </a:r>
            <a:r>
              <a:rPr lang="en-US" altLang="en-US" b="1" u="sng"/>
              <a:t>best effort</a:t>
            </a:r>
            <a:endParaRPr lang="en-US" altLang="en-US"/>
          </a:p>
          <a:p>
            <a:pPr eaLnBrk="1" hangingPunct="1"/>
            <a:r>
              <a:rPr lang="en-US" altLang="en-US"/>
              <a:t>Feel free to talk with me about your projects, questions, etc.</a:t>
            </a:r>
          </a:p>
          <a:p>
            <a:pPr eaLnBrk="1" hangingPunct="1"/>
            <a:endParaRPr lang="en-US" altLang="en-US"/>
          </a:p>
        </p:txBody>
      </p:sp>
    </p:spTree>
    <p:extLst>
      <p:ext uri="{BB962C8B-B14F-4D97-AF65-F5344CB8AC3E}">
        <p14:creationId xmlns:p14="http://schemas.microsoft.com/office/powerpoint/2010/main" val="1785741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hape 196"/>
          <p:cNvSpPr txBox="1">
            <a:spLocks noGrp="1"/>
          </p:cNvSpPr>
          <p:nvPr>
            <p:ph type="title"/>
          </p:nvPr>
        </p:nvSpPr>
        <p:spPr>
          <a:xfrm>
            <a:off x="1676400" y="152400"/>
            <a:ext cx="88392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3600">
                <a:latin typeface="Calibri" panose="020F0502020204030204" pitchFamily="34" charset="0"/>
                <a:cs typeface="Arial" panose="020B0604020202020204" pitchFamily="34" charset="0"/>
                <a:sym typeface="Calibri" panose="020F0502020204030204" pitchFamily="34" charset="0"/>
              </a:rPr>
              <a:t>Why Scrum? </a:t>
            </a:r>
            <a:br>
              <a:rPr lang="en-US" altLang="en-US" sz="2800">
                <a:latin typeface="Calibri" panose="020F0502020204030204" pitchFamily="34" charset="0"/>
                <a:cs typeface="Arial" panose="020B0604020202020204" pitchFamily="34" charset="0"/>
                <a:sym typeface="Calibri" panose="020F0502020204030204" pitchFamily="34" charset="0"/>
              </a:rPr>
            </a:br>
            <a:r>
              <a:rPr lang="en-US" altLang="en-US" sz="2800">
                <a:latin typeface="Calibri" panose="020F0502020204030204" pitchFamily="34" charset="0"/>
                <a:cs typeface="Arial" panose="020B0604020202020204" pitchFamily="34" charset="0"/>
                <a:sym typeface="Calibri" panose="020F0502020204030204" pitchFamily="34" charset="0"/>
              </a:rPr>
              <a:t>Yahoo’s Survey of Teams that Switched to using Scrum</a:t>
            </a:r>
          </a:p>
        </p:txBody>
      </p:sp>
      <p:sp>
        <p:nvSpPr>
          <p:cNvPr id="197" name="Shape 197"/>
          <p:cNvSpPr txBox="1">
            <a:spLocks noGrp="1"/>
          </p:cNvSpPr>
          <p:nvPr>
            <p:ph type="body" idx="1"/>
          </p:nvPr>
        </p:nvSpPr>
        <p:spPr>
          <a:xfrm>
            <a:off x="1981200" y="1570038"/>
            <a:ext cx="8229600" cy="4525962"/>
          </a:xfrm>
        </p:spPr>
        <p:txBody>
          <a:bodyPr vert="horz" wrap="square" lIns="91425" tIns="45700" rIns="91425" bIns="45700" numCol="1" anchor="t" anchorCtr="0" compatLnSpc="1">
            <a:prstTxWarp prst="textNoShape">
              <a:avLst/>
            </a:prstTxWarp>
            <a:noAutofit/>
          </a:bodyPr>
          <a:lstStyle/>
          <a:p>
            <a:pPr indent="-342900" eaLnBrk="1" fontAlgn="auto" hangingPunct="1">
              <a:spcBef>
                <a:spcPts val="0"/>
              </a:spcBef>
              <a:buSzPct val="100000"/>
              <a:defRPr/>
            </a:pPr>
            <a:r>
              <a:rPr lang="en-US" sz="3000" dirty="0">
                <a:solidFill>
                  <a:schemeClr val="dk1"/>
                </a:solidFill>
                <a:latin typeface="Calibri"/>
                <a:ea typeface="Calibri"/>
                <a:cs typeface="Calibri"/>
                <a:sym typeface="Calibri"/>
              </a:rPr>
              <a:t>Improved Productivity (Productivity up 38%)</a:t>
            </a:r>
          </a:p>
          <a:p>
            <a:pPr indent="-342900" eaLnBrk="1" fontAlgn="auto" hangingPunct="1">
              <a:spcBef>
                <a:spcPts val="600"/>
              </a:spcBef>
              <a:buClr>
                <a:schemeClr val="accent1"/>
              </a:buClr>
              <a:buSzPct val="100000"/>
              <a:defRPr/>
            </a:pPr>
            <a:r>
              <a:rPr lang="en-US" sz="3000" dirty="0">
                <a:solidFill>
                  <a:schemeClr val="accent1"/>
                </a:solidFill>
                <a:latin typeface="Calibri"/>
                <a:ea typeface="Calibri"/>
                <a:cs typeface="Calibri"/>
                <a:sym typeface="Calibri"/>
              </a:rPr>
              <a:t>Improved Morale (52% yes vs. 9% no)</a:t>
            </a:r>
          </a:p>
          <a:p>
            <a:pPr indent="-342900" eaLnBrk="1" fontAlgn="auto" hangingPunct="1">
              <a:spcBef>
                <a:spcPts val="600"/>
              </a:spcBef>
              <a:buSzPct val="100000"/>
              <a:defRPr/>
            </a:pPr>
            <a:r>
              <a:rPr lang="en-US" sz="3000" dirty="0">
                <a:solidFill>
                  <a:schemeClr val="dk1"/>
                </a:solidFill>
                <a:latin typeface="Calibri"/>
                <a:ea typeface="Calibri"/>
                <a:cs typeface="Calibri"/>
                <a:sym typeface="Calibri"/>
              </a:rPr>
              <a:t>Improved Accountability/Ownership (62% yes vs. 6% no)</a:t>
            </a:r>
          </a:p>
          <a:p>
            <a:pPr indent="-342900" eaLnBrk="1" fontAlgn="auto" hangingPunct="1">
              <a:spcBef>
                <a:spcPts val="600"/>
              </a:spcBef>
              <a:buClr>
                <a:schemeClr val="accent1"/>
              </a:buClr>
              <a:buSzPct val="100000"/>
              <a:defRPr/>
            </a:pPr>
            <a:r>
              <a:rPr lang="en-US" sz="3000" b="1" u="sng" dirty="0">
                <a:solidFill>
                  <a:schemeClr val="accent1"/>
                </a:solidFill>
                <a:latin typeface="Calibri"/>
                <a:ea typeface="Calibri"/>
                <a:cs typeface="Calibri"/>
                <a:sym typeface="Calibri"/>
              </a:rPr>
              <a:t>Improved Collaboration/Cooperation </a:t>
            </a:r>
            <a:r>
              <a:rPr lang="en-US" sz="3000" dirty="0">
                <a:solidFill>
                  <a:schemeClr val="accent1"/>
                </a:solidFill>
                <a:latin typeface="Calibri"/>
                <a:ea typeface="Calibri"/>
                <a:cs typeface="Calibri"/>
                <a:sym typeface="Calibri"/>
              </a:rPr>
              <a:t>(81% yes  vs. 1% no)</a:t>
            </a:r>
          </a:p>
          <a:p>
            <a:pPr indent="-342900" eaLnBrk="1" fontAlgn="auto" hangingPunct="1">
              <a:spcBef>
                <a:spcPts val="600"/>
              </a:spcBef>
              <a:buSzPct val="100000"/>
              <a:defRPr/>
            </a:pPr>
            <a:r>
              <a:rPr lang="en-US" sz="3000" dirty="0">
                <a:solidFill>
                  <a:schemeClr val="dk1"/>
                </a:solidFill>
                <a:latin typeface="Calibri"/>
                <a:ea typeface="Calibri"/>
                <a:cs typeface="Calibri"/>
                <a:sym typeface="Calibri"/>
              </a:rPr>
              <a:t>Improved quality (44% yes vs. 10% no)</a:t>
            </a:r>
          </a:p>
          <a:p>
            <a:pPr indent="-342900" eaLnBrk="1" fontAlgn="auto" hangingPunct="1">
              <a:spcBef>
                <a:spcPts val="600"/>
              </a:spcBef>
              <a:buClr>
                <a:schemeClr val="accent1"/>
              </a:buClr>
              <a:buSzPct val="100000"/>
              <a:defRPr/>
            </a:pPr>
            <a:r>
              <a:rPr lang="en-US" sz="3000" dirty="0">
                <a:solidFill>
                  <a:schemeClr val="accent1"/>
                </a:solidFill>
                <a:latin typeface="Calibri"/>
                <a:ea typeface="Calibri"/>
                <a:cs typeface="Calibri"/>
                <a:sym typeface="Calibri"/>
              </a:rPr>
              <a:t>85% of new users prefer to continue using Scrum </a:t>
            </a:r>
          </a:p>
          <a:p>
            <a:pPr indent="-152400" eaLnBrk="1" fontAlgn="auto" hangingPunct="1">
              <a:spcBef>
                <a:spcPts val="600"/>
              </a:spcBef>
              <a:buNone/>
              <a:defRPr/>
            </a:pPr>
            <a:endParaRPr sz="3000" dirty="0">
              <a:solidFill>
                <a:schemeClr val="dk1"/>
              </a:solidFill>
              <a:latin typeface="Calibri"/>
              <a:ea typeface="Calibri"/>
              <a:cs typeface="Calibri"/>
              <a:sym typeface="Calibri"/>
            </a:endParaRPr>
          </a:p>
          <a:p>
            <a:pPr marL="0" indent="0" eaLnBrk="1" fontAlgn="auto" hangingPunct="1">
              <a:spcBef>
                <a:spcPts val="0"/>
              </a:spcBef>
              <a:buNone/>
              <a:defRPr/>
            </a:pPr>
            <a:endParaRPr sz="30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52129794"/>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7">
                                            <p:txEl>
                                              <p:pRg st="0" end="0"/>
                                            </p:txEl>
                                          </p:spTgt>
                                        </p:tgtEl>
                                        <p:attrNameLst>
                                          <p:attrName>style.visibility</p:attrName>
                                        </p:attrNameLst>
                                      </p:cBhvr>
                                      <p:to>
                                        <p:strVal val="visible"/>
                                      </p:to>
                                    </p:set>
                                    <p:anim calcmode="lin" valueType="num">
                                      <p:cBhvr additive="base">
                                        <p:cTn id="7" dur="500" fill="hold"/>
                                        <p:tgtEl>
                                          <p:spTgt spid="19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7">
                                            <p:txEl>
                                              <p:pRg st="1" end="1"/>
                                            </p:txEl>
                                          </p:spTgt>
                                        </p:tgtEl>
                                        <p:attrNameLst>
                                          <p:attrName>style.visibility</p:attrName>
                                        </p:attrNameLst>
                                      </p:cBhvr>
                                      <p:to>
                                        <p:strVal val="visible"/>
                                      </p:to>
                                    </p:set>
                                    <p:anim calcmode="lin" valueType="num">
                                      <p:cBhvr additive="base">
                                        <p:cTn id="13" dur="500" fill="hold"/>
                                        <p:tgtEl>
                                          <p:spTgt spid="19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7">
                                            <p:txEl>
                                              <p:pRg st="2" end="2"/>
                                            </p:txEl>
                                          </p:spTgt>
                                        </p:tgtEl>
                                        <p:attrNameLst>
                                          <p:attrName>style.visibility</p:attrName>
                                        </p:attrNameLst>
                                      </p:cBhvr>
                                      <p:to>
                                        <p:strVal val="visible"/>
                                      </p:to>
                                    </p:set>
                                    <p:anim calcmode="lin" valueType="num">
                                      <p:cBhvr additive="base">
                                        <p:cTn id="19" dur="500" fill="hold"/>
                                        <p:tgtEl>
                                          <p:spTgt spid="19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7">
                                            <p:txEl>
                                              <p:pRg st="3" end="3"/>
                                            </p:txEl>
                                          </p:spTgt>
                                        </p:tgtEl>
                                        <p:attrNameLst>
                                          <p:attrName>style.visibility</p:attrName>
                                        </p:attrNameLst>
                                      </p:cBhvr>
                                      <p:to>
                                        <p:strVal val="visible"/>
                                      </p:to>
                                    </p:set>
                                    <p:anim calcmode="lin" valueType="num">
                                      <p:cBhvr additive="base">
                                        <p:cTn id="25" dur="500" fill="hold"/>
                                        <p:tgtEl>
                                          <p:spTgt spid="19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7">
                                            <p:txEl>
                                              <p:pRg st="4" end="4"/>
                                            </p:txEl>
                                          </p:spTgt>
                                        </p:tgtEl>
                                        <p:attrNameLst>
                                          <p:attrName>style.visibility</p:attrName>
                                        </p:attrNameLst>
                                      </p:cBhvr>
                                      <p:to>
                                        <p:strVal val="visible"/>
                                      </p:to>
                                    </p:set>
                                    <p:anim calcmode="lin" valueType="num">
                                      <p:cBhvr additive="base">
                                        <p:cTn id="31" dur="500" fill="hold"/>
                                        <p:tgtEl>
                                          <p:spTgt spid="19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7">
                                            <p:txEl>
                                              <p:pRg st="5" end="5"/>
                                            </p:txEl>
                                          </p:spTgt>
                                        </p:tgtEl>
                                        <p:attrNameLst>
                                          <p:attrName>style.visibility</p:attrName>
                                        </p:attrNameLst>
                                      </p:cBhvr>
                                      <p:to>
                                        <p:strVal val="visible"/>
                                      </p:to>
                                    </p:set>
                                    <p:anim calcmode="lin" valueType="num">
                                      <p:cBhvr additive="base">
                                        <p:cTn id="37" dur="500" fill="hold"/>
                                        <p:tgtEl>
                                          <p:spTgt spid="19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hape 203"/>
          <p:cNvSpPr txBox="1">
            <a:spLocks noGrp="1"/>
          </p:cNvSpPr>
          <p:nvPr>
            <p:ph type="title"/>
          </p:nvPr>
        </p:nvSpPr>
        <p:spPr>
          <a:xfrm>
            <a:off x="1447800" y="-76200"/>
            <a:ext cx="9272588"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Some Companies that use Scrum</a:t>
            </a:r>
          </a:p>
        </p:txBody>
      </p:sp>
      <p:sp>
        <p:nvSpPr>
          <p:cNvPr id="113667" name="Shape 204"/>
          <p:cNvSpPr txBox="1">
            <a:spLocks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endParaRPr lang="en-US" altLang="en-US" sz="1800">
              <a:latin typeface="Calibri" panose="020F0502020204030204" pitchFamily="34" charset="0"/>
              <a:sym typeface="Calibri" panose="020F0502020204030204" pitchFamily="34" charset="0"/>
            </a:endParaRPr>
          </a:p>
        </p:txBody>
      </p:sp>
      <p:pic>
        <p:nvPicPr>
          <p:cNvPr id="59396" name="Shape 205"/>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9750" y="1096963"/>
            <a:ext cx="1638300"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3669" name="Shape 206"/>
          <p:cNvSpPr txBox="1">
            <a:spLocks noChangeArrowheads="1"/>
          </p:cNvSpPr>
          <p:nvPr/>
        </p:nvSpPr>
        <p:spPr bwMode="auto">
          <a:xfrm>
            <a:off x="1831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fontAlgn="base">
              <a:spcBef>
                <a:spcPct val="0"/>
              </a:spcBef>
              <a:spcAft>
                <a:spcPct val="0"/>
              </a:spcAft>
            </a:pPr>
            <a:endParaRPr lang="en-US" altLang="en-US" sz="1800">
              <a:latin typeface="Calibri" panose="020F0502020204030204" pitchFamily="34" charset="0"/>
              <a:sym typeface="Calibri" panose="020F0502020204030204" pitchFamily="34" charset="0"/>
            </a:endParaRPr>
          </a:p>
        </p:txBody>
      </p:sp>
      <p:pic>
        <p:nvPicPr>
          <p:cNvPr id="59398" name="Shape 207"/>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5000625"/>
            <a:ext cx="35877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9" name="Shape 208"/>
          <p:cNvPicPr preferRelativeResize="0">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6975" y="5257800"/>
            <a:ext cx="269875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0" name="Shape 209"/>
          <p:cNvPicPr preferRelativeResize="0">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6776" y="2659064"/>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1" name="Shape 210"/>
          <p:cNvPicPr preferRelativeResize="0">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62538" y="4152900"/>
            <a:ext cx="21955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2" name="Shape 211"/>
          <p:cNvPicPr preferRelativeResize="0">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79575" y="1916114"/>
            <a:ext cx="361950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3" name="Shape 212"/>
          <p:cNvPicPr preferRelativeResize="0">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24800" y="766764"/>
            <a:ext cx="253365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404" name="Shape 213"/>
          <p:cNvPicPr preferRelativeResize="0">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62539" y="2924176"/>
            <a:ext cx="4391025" cy="103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447926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9396"/>
                                        </p:tgtEl>
                                        <p:attrNameLst>
                                          <p:attrName>style.visibility</p:attrName>
                                        </p:attrNameLst>
                                      </p:cBhvr>
                                      <p:to>
                                        <p:strVal val="visible"/>
                                      </p:to>
                                    </p:set>
                                    <p:anim calcmode="lin" valueType="num">
                                      <p:cBhvr>
                                        <p:cTn id="7" dur="1000" fill="hold"/>
                                        <p:tgtEl>
                                          <p:spTgt spid="59396"/>
                                        </p:tgtEl>
                                        <p:attrNameLst>
                                          <p:attrName>ppt_w</p:attrName>
                                        </p:attrNameLst>
                                      </p:cBhvr>
                                      <p:tavLst>
                                        <p:tav tm="0">
                                          <p:val>
                                            <p:fltVal val="0"/>
                                          </p:val>
                                        </p:tav>
                                        <p:tav tm="100000">
                                          <p:val>
                                            <p:strVal val="#ppt_w"/>
                                          </p:val>
                                        </p:tav>
                                      </p:tavLst>
                                    </p:anim>
                                    <p:anim calcmode="lin" valueType="num">
                                      <p:cBhvr>
                                        <p:cTn id="8" dur="1000" fill="hold"/>
                                        <p:tgtEl>
                                          <p:spTgt spid="59396"/>
                                        </p:tgtEl>
                                        <p:attrNameLst>
                                          <p:attrName>ppt_h</p:attrName>
                                        </p:attrNameLst>
                                      </p:cBhvr>
                                      <p:tavLst>
                                        <p:tav tm="0">
                                          <p:val>
                                            <p:fltVal val="0"/>
                                          </p:val>
                                        </p:tav>
                                        <p:tav tm="100000">
                                          <p:val>
                                            <p:strVal val="#ppt_h"/>
                                          </p:val>
                                        </p:tav>
                                      </p:tavLst>
                                    </p:anim>
                                    <p:anim calcmode="lin" valueType="num">
                                      <p:cBhvr>
                                        <p:cTn id="9" dur="1000" fill="hold"/>
                                        <p:tgtEl>
                                          <p:spTgt spid="59396"/>
                                        </p:tgtEl>
                                        <p:attrNameLst>
                                          <p:attrName>style.rotation</p:attrName>
                                        </p:attrNameLst>
                                      </p:cBhvr>
                                      <p:tavLst>
                                        <p:tav tm="0">
                                          <p:val>
                                            <p:fltVal val="90"/>
                                          </p:val>
                                        </p:tav>
                                        <p:tav tm="100000">
                                          <p:val>
                                            <p:fltVal val="0"/>
                                          </p:val>
                                        </p:tav>
                                      </p:tavLst>
                                    </p:anim>
                                    <p:animEffect transition="in" filter="fade">
                                      <p:cBhvr>
                                        <p:cTn id="10" dur="1000"/>
                                        <p:tgtEl>
                                          <p:spTgt spid="59396"/>
                                        </p:tgtEl>
                                      </p:cBhvr>
                                    </p:animEffect>
                                  </p:childTnLst>
                                </p:cTn>
                              </p:par>
                              <p:par>
                                <p:cTn id="11" presetID="31" presetClass="entr" presetSubtype="0" fill="hold" nodeType="withEffect">
                                  <p:stCondLst>
                                    <p:cond delay="0"/>
                                  </p:stCondLst>
                                  <p:childTnLst>
                                    <p:set>
                                      <p:cBhvr>
                                        <p:cTn id="12" dur="1" fill="hold">
                                          <p:stCondLst>
                                            <p:cond delay="0"/>
                                          </p:stCondLst>
                                        </p:cTn>
                                        <p:tgtEl>
                                          <p:spTgt spid="59398"/>
                                        </p:tgtEl>
                                        <p:attrNameLst>
                                          <p:attrName>style.visibility</p:attrName>
                                        </p:attrNameLst>
                                      </p:cBhvr>
                                      <p:to>
                                        <p:strVal val="visible"/>
                                      </p:to>
                                    </p:set>
                                    <p:anim calcmode="lin" valueType="num">
                                      <p:cBhvr>
                                        <p:cTn id="13" dur="1000" fill="hold"/>
                                        <p:tgtEl>
                                          <p:spTgt spid="59398"/>
                                        </p:tgtEl>
                                        <p:attrNameLst>
                                          <p:attrName>ppt_w</p:attrName>
                                        </p:attrNameLst>
                                      </p:cBhvr>
                                      <p:tavLst>
                                        <p:tav tm="0">
                                          <p:val>
                                            <p:fltVal val="0"/>
                                          </p:val>
                                        </p:tav>
                                        <p:tav tm="100000">
                                          <p:val>
                                            <p:strVal val="#ppt_w"/>
                                          </p:val>
                                        </p:tav>
                                      </p:tavLst>
                                    </p:anim>
                                    <p:anim calcmode="lin" valueType="num">
                                      <p:cBhvr>
                                        <p:cTn id="14" dur="1000" fill="hold"/>
                                        <p:tgtEl>
                                          <p:spTgt spid="59398"/>
                                        </p:tgtEl>
                                        <p:attrNameLst>
                                          <p:attrName>ppt_h</p:attrName>
                                        </p:attrNameLst>
                                      </p:cBhvr>
                                      <p:tavLst>
                                        <p:tav tm="0">
                                          <p:val>
                                            <p:fltVal val="0"/>
                                          </p:val>
                                        </p:tav>
                                        <p:tav tm="100000">
                                          <p:val>
                                            <p:strVal val="#ppt_h"/>
                                          </p:val>
                                        </p:tav>
                                      </p:tavLst>
                                    </p:anim>
                                    <p:anim calcmode="lin" valueType="num">
                                      <p:cBhvr>
                                        <p:cTn id="15" dur="1000" fill="hold"/>
                                        <p:tgtEl>
                                          <p:spTgt spid="59398"/>
                                        </p:tgtEl>
                                        <p:attrNameLst>
                                          <p:attrName>style.rotation</p:attrName>
                                        </p:attrNameLst>
                                      </p:cBhvr>
                                      <p:tavLst>
                                        <p:tav tm="0">
                                          <p:val>
                                            <p:fltVal val="90"/>
                                          </p:val>
                                        </p:tav>
                                        <p:tav tm="100000">
                                          <p:val>
                                            <p:fltVal val="0"/>
                                          </p:val>
                                        </p:tav>
                                      </p:tavLst>
                                    </p:anim>
                                    <p:animEffect transition="in" filter="fade">
                                      <p:cBhvr>
                                        <p:cTn id="16" dur="1000"/>
                                        <p:tgtEl>
                                          <p:spTgt spid="59398"/>
                                        </p:tgtEl>
                                      </p:cBhvr>
                                    </p:animEffect>
                                  </p:childTnLst>
                                </p:cTn>
                              </p:par>
                              <p:par>
                                <p:cTn id="17" presetID="31" presetClass="entr" presetSubtype="0" fill="hold" nodeType="withEffect">
                                  <p:stCondLst>
                                    <p:cond delay="0"/>
                                  </p:stCondLst>
                                  <p:childTnLst>
                                    <p:set>
                                      <p:cBhvr>
                                        <p:cTn id="18" dur="1" fill="hold">
                                          <p:stCondLst>
                                            <p:cond delay="0"/>
                                          </p:stCondLst>
                                        </p:cTn>
                                        <p:tgtEl>
                                          <p:spTgt spid="59399"/>
                                        </p:tgtEl>
                                        <p:attrNameLst>
                                          <p:attrName>style.visibility</p:attrName>
                                        </p:attrNameLst>
                                      </p:cBhvr>
                                      <p:to>
                                        <p:strVal val="visible"/>
                                      </p:to>
                                    </p:set>
                                    <p:anim calcmode="lin" valueType="num">
                                      <p:cBhvr>
                                        <p:cTn id="19" dur="1000" fill="hold"/>
                                        <p:tgtEl>
                                          <p:spTgt spid="59399"/>
                                        </p:tgtEl>
                                        <p:attrNameLst>
                                          <p:attrName>ppt_w</p:attrName>
                                        </p:attrNameLst>
                                      </p:cBhvr>
                                      <p:tavLst>
                                        <p:tav tm="0">
                                          <p:val>
                                            <p:fltVal val="0"/>
                                          </p:val>
                                        </p:tav>
                                        <p:tav tm="100000">
                                          <p:val>
                                            <p:strVal val="#ppt_w"/>
                                          </p:val>
                                        </p:tav>
                                      </p:tavLst>
                                    </p:anim>
                                    <p:anim calcmode="lin" valueType="num">
                                      <p:cBhvr>
                                        <p:cTn id="20" dur="1000" fill="hold"/>
                                        <p:tgtEl>
                                          <p:spTgt spid="59399"/>
                                        </p:tgtEl>
                                        <p:attrNameLst>
                                          <p:attrName>ppt_h</p:attrName>
                                        </p:attrNameLst>
                                      </p:cBhvr>
                                      <p:tavLst>
                                        <p:tav tm="0">
                                          <p:val>
                                            <p:fltVal val="0"/>
                                          </p:val>
                                        </p:tav>
                                        <p:tav tm="100000">
                                          <p:val>
                                            <p:strVal val="#ppt_h"/>
                                          </p:val>
                                        </p:tav>
                                      </p:tavLst>
                                    </p:anim>
                                    <p:anim calcmode="lin" valueType="num">
                                      <p:cBhvr>
                                        <p:cTn id="21" dur="1000" fill="hold"/>
                                        <p:tgtEl>
                                          <p:spTgt spid="59399"/>
                                        </p:tgtEl>
                                        <p:attrNameLst>
                                          <p:attrName>style.rotation</p:attrName>
                                        </p:attrNameLst>
                                      </p:cBhvr>
                                      <p:tavLst>
                                        <p:tav tm="0">
                                          <p:val>
                                            <p:fltVal val="90"/>
                                          </p:val>
                                        </p:tav>
                                        <p:tav tm="100000">
                                          <p:val>
                                            <p:fltVal val="0"/>
                                          </p:val>
                                        </p:tav>
                                      </p:tavLst>
                                    </p:anim>
                                    <p:animEffect transition="in" filter="fade">
                                      <p:cBhvr>
                                        <p:cTn id="22" dur="1000"/>
                                        <p:tgtEl>
                                          <p:spTgt spid="59399"/>
                                        </p:tgtEl>
                                      </p:cBhvr>
                                    </p:animEffect>
                                  </p:childTnLst>
                                </p:cTn>
                              </p:par>
                              <p:par>
                                <p:cTn id="23" presetID="31" presetClass="entr" presetSubtype="0" fill="hold" nodeType="withEffect">
                                  <p:stCondLst>
                                    <p:cond delay="0"/>
                                  </p:stCondLst>
                                  <p:childTnLst>
                                    <p:set>
                                      <p:cBhvr>
                                        <p:cTn id="24" dur="1" fill="hold">
                                          <p:stCondLst>
                                            <p:cond delay="0"/>
                                          </p:stCondLst>
                                        </p:cTn>
                                        <p:tgtEl>
                                          <p:spTgt spid="59400"/>
                                        </p:tgtEl>
                                        <p:attrNameLst>
                                          <p:attrName>style.visibility</p:attrName>
                                        </p:attrNameLst>
                                      </p:cBhvr>
                                      <p:to>
                                        <p:strVal val="visible"/>
                                      </p:to>
                                    </p:set>
                                    <p:anim calcmode="lin" valueType="num">
                                      <p:cBhvr>
                                        <p:cTn id="25" dur="1000" fill="hold"/>
                                        <p:tgtEl>
                                          <p:spTgt spid="59400"/>
                                        </p:tgtEl>
                                        <p:attrNameLst>
                                          <p:attrName>ppt_w</p:attrName>
                                        </p:attrNameLst>
                                      </p:cBhvr>
                                      <p:tavLst>
                                        <p:tav tm="0">
                                          <p:val>
                                            <p:fltVal val="0"/>
                                          </p:val>
                                        </p:tav>
                                        <p:tav tm="100000">
                                          <p:val>
                                            <p:strVal val="#ppt_w"/>
                                          </p:val>
                                        </p:tav>
                                      </p:tavLst>
                                    </p:anim>
                                    <p:anim calcmode="lin" valueType="num">
                                      <p:cBhvr>
                                        <p:cTn id="26" dur="1000" fill="hold"/>
                                        <p:tgtEl>
                                          <p:spTgt spid="59400"/>
                                        </p:tgtEl>
                                        <p:attrNameLst>
                                          <p:attrName>ppt_h</p:attrName>
                                        </p:attrNameLst>
                                      </p:cBhvr>
                                      <p:tavLst>
                                        <p:tav tm="0">
                                          <p:val>
                                            <p:fltVal val="0"/>
                                          </p:val>
                                        </p:tav>
                                        <p:tav tm="100000">
                                          <p:val>
                                            <p:strVal val="#ppt_h"/>
                                          </p:val>
                                        </p:tav>
                                      </p:tavLst>
                                    </p:anim>
                                    <p:anim calcmode="lin" valueType="num">
                                      <p:cBhvr>
                                        <p:cTn id="27" dur="1000" fill="hold"/>
                                        <p:tgtEl>
                                          <p:spTgt spid="59400"/>
                                        </p:tgtEl>
                                        <p:attrNameLst>
                                          <p:attrName>style.rotation</p:attrName>
                                        </p:attrNameLst>
                                      </p:cBhvr>
                                      <p:tavLst>
                                        <p:tav tm="0">
                                          <p:val>
                                            <p:fltVal val="90"/>
                                          </p:val>
                                        </p:tav>
                                        <p:tav tm="100000">
                                          <p:val>
                                            <p:fltVal val="0"/>
                                          </p:val>
                                        </p:tav>
                                      </p:tavLst>
                                    </p:anim>
                                    <p:animEffect transition="in" filter="fade">
                                      <p:cBhvr>
                                        <p:cTn id="28" dur="1000"/>
                                        <p:tgtEl>
                                          <p:spTgt spid="59400"/>
                                        </p:tgtEl>
                                      </p:cBhvr>
                                    </p:animEffect>
                                  </p:childTnLst>
                                </p:cTn>
                              </p:par>
                              <p:par>
                                <p:cTn id="29" presetID="31" presetClass="entr" presetSubtype="0" fill="hold" nodeType="withEffect">
                                  <p:stCondLst>
                                    <p:cond delay="0"/>
                                  </p:stCondLst>
                                  <p:childTnLst>
                                    <p:set>
                                      <p:cBhvr>
                                        <p:cTn id="30" dur="1" fill="hold">
                                          <p:stCondLst>
                                            <p:cond delay="0"/>
                                          </p:stCondLst>
                                        </p:cTn>
                                        <p:tgtEl>
                                          <p:spTgt spid="59401"/>
                                        </p:tgtEl>
                                        <p:attrNameLst>
                                          <p:attrName>style.visibility</p:attrName>
                                        </p:attrNameLst>
                                      </p:cBhvr>
                                      <p:to>
                                        <p:strVal val="visible"/>
                                      </p:to>
                                    </p:set>
                                    <p:anim calcmode="lin" valueType="num">
                                      <p:cBhvr>
                                        <p:cTn id="31" dur="1000" fill="hold"/>
                                        <p:tgtEl>
                                          <p:spTgt spid="59401"/>
                                        </p:tgtEl>
                                        <p:attrNameLst>
                                          <p:attrName>ppt_w</p:attrName>
                                        </p:attrNameLst>
                                      </p:cBhvr>
                                      <p:tavLst>
                                        <p:tav tm="0">
                                          <p:val>
                                            <p:fltVal val="0"/>
                                          </p:val>
                                        </p:tav>
                                        <p:tav tm="100000">
                                          <p:val>
                                            <p:strVal val="#ppt_w"/>
                                          </p:val>
                                        </p:tav>
                                      </p:tavLst>
                                    </p:anim>
                                    <p:anim calcmode="lin" valueType="num">
                                      <p:cBhvr>
                                        <p:cTn id="32" dur="1000" fill="hold"/>
                                        <p:tgtEl>
                                          <p:spTgt spid="59401"/>
                                        </p:tgtEl>
                                        <p:attrNameLst>
                                          <p:attrName>ppt_h</p:attrName>
                                        </p:attrNameLst>
                                      </p:cBhvr>
                                      <p:tavLst>
                                        <p:tav tm="0">
                                          <p:val>
                                            <p:fltVal val="0"/>
                                          </p:val>
                                        </p:tav>
                                        <p:tav tm="100000">
                                          <p:val>
                                            <p:strVal val="#ppt_h"/>
                                          </p:val>
                                        </p:tav>
                                      </p:tavLst>
                                    </p:anim>
                                    <p:anim calcmode="lin" valueType="num">
                                      <p:cBhvr>
                                        <p:cTn id="33" dur="1000" fill="hold"/>
                                        <p:tgtEl>
                                          <p:spTgt spid="59401"/>
                                        </p:tgtEl>
                                        <p:attrNameLst>
                                          <p:attrName>style.rotation</p:attrName>
                                        </p:attrNameLst>
                                      </p:cBhvr>
                                      <p:tavLst>
                                        <p:tav tm="0">
                                          <p:val>
                                            <p:fltVal val="90"/>
                                          </p:val>
                                        </p:tav>
                                        <p:tav tm="100000">
                                          <p:val>
                                            <p:fltVal val="0"/>
                                          </p:val>
                                        </p:tav>
                                      </p:tavLst>
                                    </p:anim>
                                    <p:animEffect transition="in" filter="fade">
                                      <p:cBhvr>
                                        <p:cTn id="34" dur="1000"/>
                                        <p:tgtEl>
                                          <p:spTgt spid="59401"/>
                                        </p:tgtEl>
                                      </p:cBhvr>
                                    </p:animEffect>
                                  </p:childTnLst>
                                </p:cTn>
                              </p:par>
                              <p:par>
                                <p:cTn id="35" presetID="31" presetClass="entr" presetSubtype="0" fill="hold" nodeType="withEffect">
                                  <p:stCondLst>
                                    <p:cond delay="0"/>
                                  </p:stCondLst>
                                  <p:childTnLst>
                                    <p:set>
                                      <p:cBhvr>
                                        <p:cTn id="36" dur="1" fill="hold">
                                          <p:stCondLst>
                                            <p:cond delay="0"/>
                                          </p:stCondLst>
                                        </p:cTn>
                                        <p:tgtEl>
                                          <p:spTgt spid="59402"/>
                                        </p:tgtEl>
                                        <p:attrNameLst>
                                          <p:attrName>style.visibility</p:attrName>
                                        </p:attrNameLst>
                                      </p:cBhvr>
                                      <p:to>
                                        <p:strVal val="visible"/>
                                      </p:to>
                                    </p:set>
                                    <p:anim calcmode="lin" valueType="num">
                                      <p:cBhvr>
                                        <p:cTn id="37" dur="1000" fill="hold"/>
                                        <p:tgtEl>
                                          <p:spTgt spid="59402"/>
                                        </p:tgtEl>
                                        <p:attrNameLst>
                                          <p:attrName>ppt_w</p:attrName>
                                        </p:attrNameLst>
                                      </p:cBhvr>
                                      <p:tavLst>
                                        <p:tav tm="0">
                                          <p:val>
                                            <p:fltVal val="0"/>
                                          </p:val>
                                        </p:tav>
                                        <p:tav tm="100000">
                                          <p:val>
                                            <p:strVal val="#ppt_w"/>
                                          </p:val>
                                        </p:tav>
                                      </p:tavLst>
                                    </p:anim>
                                    <p:anim calcmode="lin" valueType="num">
                                      <p:cBhvr>
                                        <p:cTn id="38" dur="1000" fill="hold"/>
                                        <p:tgtEl>
                                          <p:spTgt spid="59402"/>
                                        </p:tgtEl>
                                        <p:attrNameLst>
                                          <p:attrName>ppt_h</p:attrName>
                                        </p:attrNameLst>
                                      </p:cBhvr>
                                      <p:tavLst>
                                        <p:tav tm="0">
                                          <p:val>
                                            <p:fltVal val="0"/>
                                          </p:val>
                                        </p:tav>
                                        <p:tav tm="100000">
                                          <p:val>
                                            <p:strVal val="#ppt_h"/>
                                          </p:val>
                                        </p:tav>
                                      </p:tavLst>
                                    </p:anim>
                                    <p:anim calcmode="lin" valueType="num">
                                      <p:cBhvr>
                                        <p:cTn id="39" dur="1000" fill="hold"/>
                                        <p:tgtEl>
                                          <p:spTgt spid="59402"/>
                                        </p:tgtEl>
                                        <p:attrNameLst>
                                          <p:attrName>style.rotation</p:attrName>
                                        </p:attrNameLst>
                                      </p:cBhvr>
                                      <p:tavLst>
                                        <p:tav tm="0">
                                          <p:val>
                                            <p:fltVal val="90"/>
                                          </p:val>
                                        </p:tav>
                                        <p:tav tm="100000">
                                          <p:val>
                                            <p:fltVal val="0"/>
                                          </p:val>
                                        </p:tav>
                                      </p:tavLst>
                                    </p:anim>
                                    <p:animEffect transition="in" filter="fade">
                                      <p:cBhvr>
                                        <p:cTn id="40" dur="1000"/>
                                        <p:tgtEl>
                                          <p:spTgt spid="59402"/>
                                        </p:tgtEl>
                                      </p:cBhvr>
                                    </p:animEffect>
                                  </p:childTnLst>
                                </p:cTn>
                              </p:par>
                              <p:par>
                                <p:cTn id="41" presetID="31" presetClass="entr" presetSubtype="0" fill="hold" nodeType="withEffect">
                                  <p:stCondLst>
                                    <p:cond delay="0"/>
                                  </p:stCondLst>
                                  <p:childTnLst>
                                    <p:set>
                                      <p:cBhvr>
                                        <p:cTn id="42" dur="1" fill="hold">
                                          <p:stCondLst>
                                            <p:cond delay="0"/>
                                          </p:stCondLst>
                                        </p:cTn>
                                        <p:tgtEl>
                                          <p:spTgt spid="59404"/>
                                        </p:tgtEl>
                                        <p:attrNameLst>
                                          <p:attrName>style.visibility</p:attrName>
                                        </p:attrNameLst>
                                      </p:cBhvr>
                                      <p:to>
                                        <p:strVal val="visible"/>
                                      </p:to>
                                    </p:set>
                                    <p:anim calcmode="lin" valueType="num">
                                      <p:cBhvr>
                                        <p:cTn id="43" dur="1000" fill="hold"/>
                                        <p:tgtEl>
                                          <p:spTgt spid="59404"/>
                                        </p:tgtEl>
                                        <p:attrNameLst>
                                          <p:attrName>ppt_w</p:attrName>
                                        </p:attrNameLst>
                                      </p:cBhvr>
                                      <p:tavLst>
                                        <p:tav tm="0">
                                          <p:val>
                                            <p:fltVal val="0"/>
                                          </p:val>
                                        </p:tav>
                                        <p:tav tm="100000">
                                          <p:val>
                                            <p:strVal val="#ppt_w"/>
                                          </p:val>
                                        </p:tav>
                                      </p:tavLst>
                                    </p:anim>
                                    <p:anim calcmode="lin" valueType="num">
                                      <p:cBhvr>
                                        <p:cTn id="44" dur="1000" fill="hold"/>
                                        <p:tgtEl>
                                          <p:spTgt spid="59404"/>
                                        </p:tgtEl>
                                        <p:attrNameLst>
                                          <p:attrName>ppt_h</p:attrName>
                                        </p:attrNameLst>
                                      </p:cBhvr>
                                      <p:tavLst>
                                        <p:tav tm="0">
                                          <p:val>
                                            <p:fltVal val="0"/>
                                          </p:val>
                                        </p:tav>
                                        <p:tav tm="100000">
                                          <p:val>
                                            <p:strVal val="#ppt_h"/>
                                          </p:val>
                                        </p:tav>
                                      </p:tavLst>
                                    </p:anim>
                                    <p:anim calcmode="lin" valueType="num">
                                      <p:cBhvr>
                                        <p:cTn id="45" dur="1000" fill="hold"/>
                                        <p:tgtEl>
                                          <p:spTgt spid="59404"/>
                                        </p:tgtEl>
                                        <p:attrNameLst>
                                          <p:attrName>style.rotation</p:attrName>
                                        </p:attrNameLst>
                                      </p:cBhvr>
                                      <p:tavLst>
                                        <p:tav tm="0">
                                          <p:val>
                                            <p:fltVal val="90"/>
                                          </p:val>
                                        </p:tav>
                                        <p:tav tm="100000">
                                          <p:val>
                                            <p:fltVal val="0"/>
                                          </p:val>
                                        </p:tav>
                                      </p:tavLst>
                                    </p:anim>
                                    <p:animEffect transition="in" filter="fade">
                                      <p:cBhvr>
                                        <p:cTn id="46" dur="1000"/>
                                        <p:tgtEl>
                                          <p:spTgt spid="59404"/>
                                        </p:tgtEl>
                                      </p:cBhvr>
                                    </p:animEffect>
                                  </p:childTnLst>
                                </p:cTn>
                              </p:par>
                              <p:par>
                                <p:cTn id="47" presetID="31" presetClass="entr" presetSubtype="0" fill="hold" nodeType="withEffect">
                                  <p:stCondLst>
                                    <p:cond delay="0"/>
                                  </p:stCondLst>
                                  <p:childTnLst>
                                    <p:set>
                                      <p:cBhvr>
                                        <p:cTn id="48" dur="1" fill="hold">
                                          <p:stCondLst>
                                            <p:cond delay="0"/>
                                          </p:stCondLst>
                                        </p:cTn>
                                        <p:tgtEl>
                                          <p:spTgt spid="59403"/>
                                        </p:tgtEl>
                                        <p:attrNameLst>
                                          <p:attrName>style.visibility</p:attrName>
                                        </p:attrNameLst>
                                      </p:cBhvr>
                                      <p:to>
                                        <p:strVal val="visible"/>
                                      </p:to>
                                    </p:set>
                                    <p:anim calcmode="lin" valueType="num">
                                      <p:cBhvr>
                                        <p:cTn id="49" dur="1000" fill="hold"/>
                                        <p:tgtEl>
                                          <p:spTgt spid="59403"/>
                                        </p:tgtEl>
                                        <p:attrNameLst>
                                          <p:attrName>ppt_w</p:attrName>
                                        </p:attrNameLst>
                                      </p:cBhvr>
                                      <p:tavLst>
                                        <p:tav tm="0">
                                          <p:val>
                                            <p:fltVal val="0"/>
                                          </p:val>
                                        </p:tav>
                                        <p:tav tm="100000">
                                          <p:val>
                                            <p:strVal val="#ppt_w"/>
                                          </p:val>
                                        </p:tav>
                                      </p:tavLst>
                                    </p:anim>
                                    <p:anim calcmode="lin" valueType="num">
                                      <p:cBhvr>
                                        <p:cTn id="50" dur="1000" fill="hold"/>
                                        <p:tgtEl>
                                          <p:spTgt spid="59403"/>
                                        </p:tgtEl>
                                        <p:attrNameLst>
                                          <p:attrName>ppt_h</p:attrName>
                                        </p:attrNameLst>
                                      </p:cBhvr>
                                      <p:tavLst>
                                        <p:tav tm="0">
                                          <p:val>
                                            <p:fltVal val="0"/>
                                          </p:val>
                                        </p:tav>
                                        <p:tav tm="100000">
                                          <p:val>
                                            <p:strVal val="#ppt_h"/>
                                          </p:val>
                                        </p:tav>
                                      </p:tavLst>
                                    </p:anim>
                                    <p:anim calcmode="lin" valueType="num">
                                      <p:cBhvr>
                                        <p:cTn id="51" dur="1000" fill="hold"/>
                                        <p:tgtEl>
                                          <p:spTgt spid="59403"/>
                                        </p:tgtEl>
                                        <p:attrNameLst>
                                          <p:attrName>style.rotation</p:attrName>
                                        </p:attrNameLst>
                                      </p:cBhvr>
                                      <p:tavLst>
                                        <p:tav tm="0">
                                          <p:val>
                                            <p:fltVal val="90"/>
                                          </p:val>
                                        </p:tav>
                                        <p:tav tm="100000">
                                          <p:val>
                                            <p:fltVal val="0"/>
                                          </p:val>
                                        </p:tav>
                                      </p:tavLst>
                                    </p:anim>
                                    <p:animEffect transition="in" filter="fade">
                                      <p:cBhvr>
                                        <p:cTn id="52" dur="1000"/>
                                        <p:tgtEl>
                                          <p:spTgt spid="59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hape 383"/>
          <p:cNvSpPr txBox="1">
            <a:spLocks noGrp="1"/>
          </p:cNvSpPr>
          <p:nvPr>
            <p:ph type="title"/>
          </p:nvPr>
        </p:nvSpPr>
        <p:spPr>
          <a:xfrm>
            <a:off x="1971676" y="184150"/>
            <a:ext cx="7770813" cy="990600"/>
          </a:xfrm>
        </p:spPr>
        <p:txBody>
          <a:bodyPr/>
          <a:lstStyle/>
          <a:p>
            <a:pPr eaLnBrk="1" hangingPunct="1">
              <a:spcBef>
                <a:spcPct val="0"/>
              </a:spcBef>
              <a:buClr>
                <a:srgbClr val="FFFFFF"/>
              </a:buClr>
            </a:pPr>
            <a:r>
              <a:rPr lang="en-US" altLang="en-US" sz="3600">
                <a:solidFill>
                  <a:srgbClr val="FFFFFF"/>
                </a:solidFill>
                <a:latin typeface="Arial" panose="020B0604020202020204" pitchFamily="34" charset="0"/>
                <a:cs typeface="Arial" panose="020B0604020202020204" pitchFamily="34" charset="0"/>
              </a:rPr>
              <a:t>What is Scrum? </a:t>
            </a:r>
          </a:p>
        </p:txBody>
      </p:sp>
      <p:sp>
        <p:nvSpPr>
          <p:cNvPr id="384" name="Shape 384"/>
          <p:cNvSpPr txBox="1"/>
          <p:nvPr/>
        </p:nvSpPr>
        <p:spPr>
          <a:xfrm>
            <a:off x="1971675" y="1174751"/>
            <a:ext cx="8408988" cy="5407025"/>
          </a:xfrm>
          <a:prstGeom prst="rect">
            <a:avLst/>
          </a:prstGeom>
          <a:noFill/>
          <a:ln>
            <a:noFill/>
          </a:ln>
        </p:spPr>
        <p:txBody>
          <a:bodyPr lIns="91425" tIns="91425" rIns="91425" bIns="91425"/>
          <a:lstStyle/>
          <a:p>
            <a:pPr>
              <a:defRPr/>
            </a:pPr>
            <a:r>
              <a:rPr lang="en-US" sz="3000" kern="0">
                <a:solidFill>
                  <a:srgbClr val="FFFFFF"/>
                </a:solidFill>
                <a:cs typeface="Arial"/>
                <a:sym typeface="Arial"/>
                <a:rtl val="0"/>
              </a:rPr>
              <a:t>Scrum is a way for teams to work together to develop a product.</a:t>
            </a:r>
          </a:p>
          <a:p>
            <a:pPr>
              <a:defRPr/>
            </a:pPr>
            <a:endParaRPr sz="3000" kern="0">
              <a:solidFill>
                <a:srgbClr val="FFFFFF"/>
              </a:solidFill>
              <a:cs typeface="Arial"/>
              <a:sym typeface="Arial"/>
              <a:rtl val="0"/>
            </a:endParaRPr>
          </a:p>
          <a:p>
            <a:pPr>
              <a:defRPr/>
            </a:pPr>
            <a:r>
              <a:rPr lang="en-US" sz="3000" kern="0">
                <a:solidFill>
                  <a:srgbClr val="FFFFFF"/>
                </a:solidFill>
                <a:cs typeface="Arial"/>
                <a:sym typeface="Arial"/>
                <a:rtl val="0"/>
              </a:rPr>
              <a:t>Product development, using Scrum, occurs in small pieces, with each piece building upon previously created pieces.</a:t>
            </a:r>
          </a:p>
          <a:p>
            <a:pPr>
              <a:defRPr/>
            </a:pPr>
            <a:endParaRPr sz="3000" kern="0">
              <a:solidFill>
                <a:srgbClr val="FFFFFF"/>
              </a:solidFill>
              <a:cs typeface="Arial"/>
              <a:sym typeface="Arial"/>
              <a:rtl val="0"/>
            </a:endParaRPr>
          </a:p>
          <a:p>
            <a:pPr>
              <a:defRPr/>
            </a:pPr>
            <a:r>
              <a:rPr lang="en-US" sz="3000" kern="0">
                <a:solidFill>
                  <a:srgbClr val="FFFFFF"/>
                </a:solidFill>
                <a:cs typeface="Arial"/>
                <a:sym typeface="Arial"/>
                <a:rtl val="0"/>
              </a:rPr>
              <a:t>Building products one small piece at a time encourages creativity and enables teams to respond to feedback and change, to build exactly and only what is needed.</a:t>
            </a:r>
          </a:p>
          <a:p>
            <a:pPr>
              <a:defRPr/>
            </a:pPr>
            <a:endParaRPr sz="3000" kern="0">
              <a:solidFill>
                <a:srgbClr val="000000"/>
              </a:solidFill>
              <a:cs typeface="Arial"/>
              <a:sym typeface="Arial"/>
              <a:rtl val="0"/>
            </a:endParaRPr>
          </a:p>
        </p:txBody>
      </p:sp>
    </p:spTree>
    <p:extLst>
      <p:ext uri="{BB962C8B-B14F-4D97-AF65-F5344CB8AC3E}">
        <p14:creationId xmlns:p14="http://schemas.microsoft.com/office/powerpoint/2010/main" val="3799943036"/>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84">
                                            <p:txEl>
                                              <p:pRg st="0" end="0"/>
                                            </p:txEl>
                                          </p:spTgt>
                                        </p:tgtEl>
                                        <p:attrNameLst>
                                          <p:attrName>style.visibility</p:attrName>
                                        </p:attrNameLst>
                                      </p:cBhvr>
                                      <p:to>
                                        <p:strVal val="visible"/>
                                      </p:to>
                                    </p:set>
                                    <p:animEffect transition="in" filter="fade">
                                      <p:cBhvr>
                                        <p:cTn id="7" dur="1000"/>
                                        <p:tgtEl>
                                          <p:spTgt spid="3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84">
                                            <p:txEl>
                                              <p:pRg st="1" end="1"/>
                                            </p:txEl>
                                          </p:spTgt>
                                        </p:tgtEl>
                                        <p:attrNameLst>
                                          <p:attrName>style.visibility</p:attrName>
                                        </p:attrNameLst>
                                      </p:cBhvr>
                                      <p:to>
                                        <p:strVal val="visible"/>
                                      </p:to>
                                    </p:set>
                                    <p:animEffect transition="in" filter="fade">
                                      <p:cBhvr>
                                        <p:cTn id="12" dur="1000"/>
                                        <p:tgtEl>
                                          <p:spTgt spid="3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84">
                                            <p:txEl>
                                              <p:pRg st="2" end="2"/>
                                            </p:txEl>
                                          </p:spTgt>
                                        </p:tgtEl>
                                        <p:attrNameLst>
                                          <p:attrName>style.visibility</p:attrName>
                                        </p:attrNameLst>
                                      </p:cBhvr>
                                      <p:to>
                                        <p:strVal val="visible"/>
                                      </p:to>
                                    </p:set>
                                    <p:animEffect transition="in" filter="fade">
                                      <p:cBhvr>
                                        <p:cTn id="17" dur="1000"/>
                                        <p:tgtEl>
                                          <p:spTgt spid="3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84">
                                            <p:txEl>
                                              <p:pRg st="3" end="3"/>
                                            </p:txEl>
                                          </p:spTgt>
                                        </p:tgtEl>
                                        <p:attrNameLst>
                                          <p:attrName>style.visibility</p:attrName>
                                        </p:attrNameLst>
                                      </p:cBhvr>
                                      <p:to>
                                        <p:strVal val="visible"/>
                                      </p:to>
                                    </p:set>
                                    <p:animEffect transition="in" filter="fade">
                                      <p:cBhvr>
                                        <p:cTn id="22" dur="1000"/>
                                        <p:tgtEl>
                                          <p:spTgt spid="3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84">
                                            <p:txEl>
                                              <p:pRg st="4" end="4"/>
                                            </p:txEl>
                                          </p:spTgt>
                                        </p:tgtEl>
                                        <p:attrNameLst>
                                          <p:attrName>style.visibility</p:attrName>
                                        </p:attrNameLst>
                                      </p:cBhvr>
                                      <p:to>
                                        <p:strVal val="visible"/>
                                      </p:to>
                                    </p:set>
                                    <p:animEffect transition="in" filter="fade">
                                      <p:cBhvr>
                                        <p:cTn id="27" dur="1000"/>
                                        <p:tgtEl>
                                          <p:spTgt spid="38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84">
                                            <p:txEl>
                                              <p:pRg st="5" end="5"/>
                                            </p:txEl>
                                          </p:spTgt>
                                        </p:tgtEl>
                                        <p:attrNameLst>
                                          <p:attrName>style.visibility</p:attrName>
                                        </p:attrNameLst>
                                      </p:cBhvr>
                                      <p:to>
                                        <p:strVal val="visible"/>
                                      </p:to>
                                    </p:set>
                                    <p:animEffect transition="in" filter="fade">
                                      <p:cBhvr>
                                        <p:cTn id="32" dur="1000"/>
                                        <p:tgtEl>
                                          <p:spTgt spid="38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hape 390"/>
          <p:cNvSpPr txBox="1">
            <a:spLocks noGrp="1"/>
          </p:cNvSpPr>
          <p:nvPr>
            <p:ph type="title"/>
          </p:nvPr>
        </p:nvSpPr>
        <p:spPr>
          <a:xfrm>
            <a:off x="1524000" y="90489"/>
            <a:ext cx="8942388" cy="630237"/>
          </a:xfrm>
        </p:spPr>
        <p:txBody>
          <a:bodyPr/>
          <a:lstStyle/>
          <a:p>
            <a:pPr eaLnBrk="1" hangingPunct="1">
              <a:spcBef>
                <a:spcPct val="0"/>
              </a:spcBef>
              <a:buClr>
                <a:srgbClr val="FFFFFF"/>
              </a:buClr>
            </a:pPr>
            <a:r>
              <a:rPr lang="en-US" altLang="en-US" sz="3000">
                <a:solidFill>
                  <a:srgbClr val="FFFFFF"/>
                </a:solidFill>
                <a:latin typeface="Arial" panose="020B0604020202020204" pitchFamily="34" charset="0"/>
                <a:cs typeface="Arial" panose="020B0604020202020204" pitchFamily="34" charset="0"/>
              </a:rPr>
              <a:t>From Industry to My Classroom (Robotics)</a:t>
            </a:r>
          </a:p>
        </p:txBody>
      </p:sp>
      <p:sp>
        <p:nvSpPr>
          <p:cNvPr id="391" name="Shape 391"/>
          <p:cNvSpPr txBox="1">
            <a:spLocks noGrp="1"/>
          </p:cNvSpPr>
          <p:nvPr>
            <p:ph type="body" idx="1"/>
          </p:nvPr>
        </p:nvSpPr>
        <p:spPr>
          <a:xfrm>
            <a:off x="1790700" y="600076"/>
            <a:ext cx="8610600" cy="4721225"/>
          </a:xfrm>
        </p:spPr>
        <p:txBody>
          <a:bodyPr>
            <a:noAutofit/>
          </a:bodyPr>
          <a:lstStyle/>
          <a:p>
            <a:pPr eaLnBrk="1" fontAlgn="auto" hangingPunct="1">
              <a:lnSpc>
                <a:spcPct val="115000"/>
              </a:lnSpc>
              <a:spcBef>
                <a:spcPts val="700"/>
              </a:spcBef>
              <a:spcAft>
                <a:spcPts val="0"/>
              </a:spcAft>
              <a:buClr>
                <a:schemeClr val="dk1"/>
              </a:buClr>
              <a:buSzPct val="36666"/>
              <a:defRPr/>
            </a:pPr>
            <a:r>
              <a:rPr lang="en-US" sz="3000" u="sng" dirty="0">
                <a:solidFill>
                  <a:srgbClr val="FFFFFF"/>
                </a:solidFill>
                <a:latin typeface="Calibri"/>
                <a:ea typeface="Calibri"/>
                <a:cs typeface="Calibri"/>
                <a:sym typeface="Calibri"/>
              </a:rPr>
              <a:t>Part 1. Pre-Scrum: Determined Initial Design Direction</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Defined </a:t>
            </a:r>
            <a:r>
              <a:rPr lang="en-US" sz="2600" b="1" dirty="0">
                <a:solidFill>
                  <a:srgbClr val="FFFFFF"/>
                </a:solidFill>
                <a:latin typeface="Calibri"/>
                <a:ea typeface="Calibri"/>
                <a:cs typeface="Calibri"/>
                <a:sym typeface="Calibri"/>
              </a:rPr>
              <a:t>what</a:t>
            </a:r>
            <a:r>
              <a:rPr lang="en-US" sz="2600" dirty="0">
                <a:solidFill>
                  <a:srgbClr val="FFFFFF"/>
                </a:solidFill>
                <a:latin typeface="Calibri"/>
                <a:ea typeface="Calibri"/>
                <a:cs typeface="Calibri"/>
                <a:sym typeface="Calibri"/>
              </a:rPr>
              <a:t> the robot is to do</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Set </a:t>
            </a:r>
            <a:r>
              <a:rPr lang="en-US" sz="2600" b="1" dirty="0">
                <a:solidFill>
                  <a:srgbClr val="FFFFFF"/>
                </a:solidFill>
                <a:latin typeface="Calibri"/>
                <a:ea typeface="Calibri"/>
                <a:cs typeface="Calibri"/>
                <a:sym typeface="Calibri"/>
              </a:rPr>
              <a:t>Specifications</a:t>
            </a:r>
            <a:r>
              <a:rPr lang="en-US" sz="2600" dirty="0">
                <a:solidFill>
                  <a:srgbClr val="FFFFFF"/>
                </a:solidFill>
                <a:latin typeface="Calibri"/>
                <a:ea typeface="Calibri"/>
                <a:cs typeface="Calibri"/>
                <a:sym typeface="Calibri"/>
              </a:rPr>
              <a:t> and </a:t>
            </a:r>
            <a:r>
              <a:rPr lang="en-US" sz="2600" b="1" dirty="0">
                <a:solidFill>
                  <a:srgbClr val="FFFFFF"/>
                </a:solidFill>
                <a:latin typeface="Calibri"/>
                <a:ea typeface="Calibri"/>
                <a:cs typeface="Calibri"/>
                <a:sym typeface="Calibri"/>
              </a:rPr>
              <a:t>Constraints</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Researched and Brainstormed Solutions</a:t>
            </a:r>
          </a:p>
          <a:p>
            <a:pPr indent="457200" eaLnBrk="1" fontAlgn="auto" hangingPunct="1">
              <a:lnSpc>
                <a:spcPct val="115000"/>
              </a:lnSpc>
              <a:spcBef>
                <a:spcPts val="600"/>
              </a:spcBef>
              <a:spcAft>
                <a:spcPts val="0"/>
              </a:spcAft>
              <a:buClr>
                <a:schemeClr val="dk1"/>
              </a:buClr>
              <a:buSzPct val="42307"/>
              <a:defRPr/>
            </a:pPr>
            <a:r>
              <a:rPr lang="en-US" sz="2600" dirty="0">
                <a:solidFill>
                  <a:srgbClr val="FFFFFF"/>
                </a:solidFill>
                <a:sym typeface="Arial"/>
              </a:rPr>
              <a:t>–</a:t>
            </a:r>
            <a:r>
              <a:rPr lang="en-US" sz="2600" dirty="0">
                <a:solidFill>
                  <a:srgbClr val="FFFFFF"/>
                </a:solidFill>
                <a:latin typeface="Calibri"/>
                <a:ea typeface="Calibri"/>
                <a:cs typeface="Calibri"/>
                <a:sym typeface="Calibri"/>
              </a:rPr>
              <a:t>Selected the Original Design Direction</a:t>
            </a:r>
          </a:p>
          <a:p>
            <a:pPr eaLnBrk="1" fontAlgn="auto" hangingPunct="1">
              <a:lnSpc>
                <a:spcPct val="115000"/>
              </a:lnSpc>
              <a:spcBef>
                <a:spcPts val="700"/>
              </a:spcBef>
              <a:spcAft>
                <a:spcPts val="0"/>
              </a:spcAft>
              <a:buClr>
                <a:schemeClr val="dk1"/>
              </a:buClr>
              <a:buSzPct val="36666"/>
              <a:defRPr/>
            </a:pPr>
            <a:r>
              <a:rPr lang="en-US" sz="3000" u="sng" dirty="0">
                <a:solidFill>
                  <a:srgbClr val="FFFFFF"/>
                </a:solidFill>
                <a:latin typeface="Calibri"/>
                <a:ea typeface="Calibri"/>
                <a:cs typeface="Calibri"/>
                <a:sym typeface="Calibri"/>
              </a:rPr>
              <a:t>Part 2. Develop the product in Teams using Scrum </a:t>
            </a:r>
          </a:p>
          <a:p>
            <a:pPr marL="457200" indent="-228600" eaLnBrk="1" fontAlgn="auto" hangingPunct="1">
              <a:lnSpc>
                <a:spcPct val="115000"/>
              </a:lnSpc>
              <a:spcBef>
                <a:spcPts val="700"/>
              </a:spcBef>
              <a:spcAft>
                <a:spcPts val="0"/>
              </a:spcAft>
              <a:buClr>
                <a:srgbClr val="FFFFFF"/>
              </a:buClr>
              <a:buSzPct val="100000"/>
              <a:buFont typeface="Calibri"/>
              <a:buChar char="•"/>
              <a:defRPr/>
            </a:pPr>
            <a:r>
              <a:rPr lang="en-US" sz="3000" dirty="0">
                <a:solidFill>
                  <a:srgbClr val="FFFFFF"/>
                </a:solidFill>
                <a:latin typeface="Calibri"/>
                <a:ea typeface="Calibri"/>
                <a:cs typeface="Calibri"/>
                <a:sym typeface="Calibri"/>
              </a:rPr>
              <a:t>Establish Roles</a:t>
            </a:r>
          </a:p>
          <a:p>
            <a:pPr marL="457200" indent="-228600" eaLnBrk="1" fontAlgn="auto" hangingPunct="1">
              <a:lnSpc>
                <a:spcPct val="115000"/>
              </a:lnSpc>
              <a:spcBef>
                <a:spcPts val="700"/>
              </a:spcBef>
              <a:spcAft>
                <a:spcPts val="0"/>
              </a:spcAft>
              <a:buClr>
                <a:srgbClr val="FFFFFF"/>
              </a:buClr>
              <a:buSzPct val="100000"/>
              <a:buFont typeface="Calibri"/>
              <a:buChar char="•"/>
              <a:defRPr/>
            </a:pPr>
            <a:r>
              <a:rPr lang="en-US" sz="3000" dirty="0">
                <a:solidFill>
                  <a:srgbClr val="FFFFFF"/>
                </a:solidFill>
                <a:latin typeface="Calibri"/>
                <a:ea typeface="Calibri"/>
                <a:cs typeface="Calibri"/>
                <a:sym typeface="Calibri"/>
              </a:rPr>
              <a:t>Apply Process</a:t>
            </a:r>
          </a:p>
          <a:p>
            <a:pPr marL="342900" indent="-203200" eaLnBrk="1" fontAlgn="auto" hangingPunct="1">
              <a:spcAft>
                <a:spcPts val="0"/>
              </a:spcAft>
              <a:buClr>
                <a:schemeClr val="lt1"/>
              </a:buClr>
              <a:defRPr/>
            </a:pPr>
            <a:endParaRPr dirty="0">
              <a:solidFill>
                <a:srgbClr val="FFFFFF"/>
              </a:solidFill>
              <a:sym typeface="Arial"/>
            </a:endParaRPr>
          </a:p>
        </p:txBody>
      </p:sp>
      <p:pic>
        <p:nvPicPr>
          <p:cNvPr id="117764" name="Shape 39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388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2221551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1">
                                            <p:txEl>
                                              <p:pRg st="0" end="0"/>
                                            </p:txEl>
                                          </p:spTgt>
                                        </p:tgtEl>
                                        <p:attrNameLst>
                                          <p:attrName>style.visibility</p:attrName>
                                        </p:attrNameLst>
                                      </p:cBhvr>
                                      <p:to>
                                        <p:strVal val="visible"/>
                                      </p:to>
                                    </p:set>
                                    <p:animEffect transition="in" filter="fade">
                                      <p:cBhvr>
                                        <p:cTn id="7" dur="1000"/>
                                        <p:tgtEl>
                                          <p:spTgt spid="3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1">
                                            <p:txEl>
                                              <p:pRg st="1" end="1"/>
                                            </p:txEl>
                                          </p:spTgt>
                                        </p:tgtEl>
                                        <p:attrNameLst>
                                          <p:attrName>style.visibility</p:attrName>
                                        </p:attrNameLst>
                                      </p:cBhvr>
                                      <p:to>
                                        <p:strVal val="visible"/>
                                      </p:to>
                                    </p:set>
                                    <p:animEffect transition="in" filter="fade">
                                      <p:cBhvr>
                                        <p:cTn id="12" dur="1000"/>
                                        <p:tgtEl>
                                          <p:spTgt spid="3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1">
                                            <p:txEl>
                                              <p:pRg st="2" end="2"/>
                                            </p:txEl>
                                          </p:spTgt>
                                        </p:tgtEl>
                                        <p:attrNameLst>
                                          <p:attrName>style.visibility</p:attrName>
                                        </p:attrNameLst>
                                      </p:cBhvr>
                                      <p:to>
                                        <p:strVal val="visible"/>
                                      </p:to>
                                    </p:set>
                                    <p:animEffect transition="in" filter="fade">
                                      <p:cBhvr>
                                        <p:cTn id="17" dur="1000"/>
                                        <p:tgtEl>
                                          <p:spTgt spid="3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1">
                                            <p:txEl>
                                              <p:pRg st="3" end="3"/>
                                            </p:txEl>
                                          </p:spTgt>
                                        </p:tgtEl>
                                        <p:attrNameLst>
                                          <p:attrName>style.visibility</p:attrName>
                                        </p:attrNameLst>
                                      </p:cBhvr>
                                      <p:to>
                                        <p:strVal val="visible"/>
                                      </p:to>
                                    </p:set>
                                    <p:animEffect transition="in" filter="fade">
                                      <p:cBhvr>
                                        <p:cTn id="22" dur="1000"/>
                                        <p:tgtEl>
                                          <p:spTgt spid="39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1">
                                            <p:txEl>
                                              <p:pRg st="4" end="4"/>
                                            </p:txEl>
                                          </p:spTgt>
                                        </p:tgtEl>
                                        <p:attrNameLst>
                                          <p:attrName>style.visibility</p:attrName>
                                        </p:attrNameLst>
                                      </p:cBhvr>
                                      <p:to>
                                        <p:strVal val="visible"/>
                                      </p:to>
                                    </p:set>
                                    <p:animEffect transition="in" filter="fade">
                                      <p:cBhvr>
                                        <p:cTn id="27" dur="1000"/>
                                        <p:tgtEl>
                                          <p:spTgt spid="39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nodeType="clickEffect">
                                  <p:stCondLst>
                                    <p:cond delay="0"/>
                                  </p:stCondLst>
                                  <p:childTnLst>
                                    <p:set>
                                      <p:cBhvr>
                                        <p:cTn id="31" dur="1" fill="hold">
                                          <p:stCondLst>
                                            <p:cond delay="0"/>
                                          </p:stCondLst>
                                        </p:cTn>
                                        <p:tgtEl>
                                          <p:spTgt spid="391">
                                            <p:txEl>
                                              <p:pRg st="5" end="5"/>
                                            </p:txEl>
                                          </p:spTgt>
                                        </p:tgtEl>
                                        <p:attrNameLst>
                                          <p:attrName>style.visibility</p:attrName>
                                        </p:attrNameLst>
                                      </p:cBhvr>
                                      <p:to>
                                        <p:strVal val="visible"/>
                                      </p:to>
                                    </p:set>
                                    <p:animEffect transition="in" filter="fade">
                                      <p:cBhvr>
                                        <p:cTn id="32" dur="1000"/>
                                        <p:tgtEl>
                                          <p:spTgt spid="39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391">
                                            <p:txEl>
                                              <p:pRg st="6" end="6"/>
                                            </p:txEl>
                                          </p:spTgt>
                                        </p:tgtEl>
                                        <p:attrNameLst>
                                          <p:attrName>style.visibility</p:attrName>
                                        </p:attrNameLst>
                                      </p:cBhvr>
                                      <p:to>
                                        <p:strVal val="visible"/>
                                      </p:to>
                                    </p:set>
                                    <p:animEffect transition="in" filter="fade">
                                      <p:cBhvr>
                                        <p:cTn id="37" dur="1000"/>
                                        <p:tgtEl>
                                          <p:spTgt spid="39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91">
                                            <p:txEl>
                                              <p:pRg st="7" end="7"/>
                                            </p:txEl>
                                          </p:spTgt>
                                        </p:tgtEl>
                                        <p:attrNameLst>
                                          <p:attrName>style.visibility</p:attrName>
                                        </p:attrNameLst>
                                      </p:cBhvr>
                                      <p:to>
                                        <p:strVal val="visible"/>
                                      </p:to>
                                    </p:set>
                                    <p:animEffect transition="in" filter="fade">
                                      <p:cBhvr>
                                        <p:cTn id="42" dur="1000"/>
                                        <p:tgtEl>
                                          <p:spTgt spid="39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nodeType="clickEffect">
                                  <p:stCondLst>
                                    <p:cond delay="0"/>
                                  </p:stCondLst>
                                  <p:childTnLst>
                                    <p:set>
                                      <p:cBhvr>
                                        <p:cTn id="46" dur="1" fill="hold">
                                          <p:stCondLst>
                                            <p:cond delay="0"/>
                                          </p:stCondLst>
                                        </p:cTn>
                                        <p:tgtEl>
                                          <p:spTgt spid="391">
                                            <p:txEl>
                                              <p:pRg st="8" end="8"/>
                                            </p:txEl>
                                          </p:spTgt>
                                        </p:tgtEl>
                                        <p:attrNameLst>
                                          <p:attrName>style.visibility</p:attrName>
                                        </p:attrNameLst>
                                      </p:cBhvr>
                                      <p:to>
                                        <p:strVal val="visible"/>
                                      </p:to>
                                    </p:set>
                                    <p:animEffect transition="in" filter="fade">
                                      <p:cBhvr>
                                        <p:cTn id="47" dur="1000"/>
                                        <p:tgtEl>
                                          <p:spTgt spid="39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hape 398"/>
          <p:cNvSpPr txBox="1">
            <a:spLocks noGrp="1"/>
          </p:cNvSpPr>
          <p:nvPr>
            <p:ph type="title"/>
          </p:nvPr>
        </p:nvSpPr>
        <p:spPr>
          <a:xfrm>
            <a:off x="1968500" y="635000"/>
            <a:ext cx="4495800" cy="1143000"/>
          </a:xfrm>
        </p:spPr>
        <p:txBody>
          <a:bodyPr vert="horz" wrap="square" lIns="91425" tIns="45700" rIns="91425" bIns="45700" numCol="1" anchor="ctr" anchorCtr="0" compatLnSpc="1">
            <a:prstTxWarp prst="textNoShape">
              <a:avLst/>
            </a:prstTxWarp>
          </a:bodyPr>
          <a:lstStyle/>
          <a:p>
            <a:pPr eaLnBrk="1" hangingPunct="1">
              <a:spcBef>
                <a:spcPct val="0"/>
              </a:spcBef>
              <a:buClr>
                <a:srgbClr val="000000"/>
              </a:buClr>
              <a:buSzPct val="25000"/>
              <a:buFont typeface="Calibri" panose="020F0502020204030204" pitchFamily="34" charset="0"/>
              <a:buNone/>
            </a:pPr>
            <a:r>
              <a:rPr lang="en-US" altLang="en-US" sz="3600">
                <a:solidFill>
                  <a:srgbClr val="FFFFFF"/>
                </a:solidFill>
                <a:latin typeface="Calibri" panose="020F0502020204030204" pitchFamily="34" charset="0"/>
                <a:cs typeface="Arial" panose="020B0604020202020204" pitchFamily="34" charset="0"/>
                <a:sym typeface="Calibri" panose="020F0502020204030204" pitchFamily="34" charset="0"/>
              </a:rPr>
              <a:t>Role: Product Owner</a:t>
            </a:r>
          </a:p>
        </p:txBody>
      </p:sp>
      <p:sp>
        <p:nvSpPr>
          <p:cNvPr id="399" name="Shape 399"/>
          <p:cNvSpPr txBox="1">
            <a:spLocks noGrp="1"/>
          </p:cNvSpPr>
          <p:nvPr>
            <p:ph type="body" idx="1"/>
          </p:nvPr>
        </p:nvSpPr>
        <p:spPr>
          <a:xfrm>
            <a:off x="1582739" y="2657476"/>
            <a:ext cx="9026525" cy="3209925"/>
          </a:xfrm>
        </p:spPr>
        <p:txBody>
          <a:bodyPr vert="horz" wrap="square" lIns="91425" tIns="45700" rIns="91425" bIns="45700" numCol="1" anchor="t" anchorCtr="0" compatLnSpc="1">
            <a:prstTxWarp prst="textNoShape">
              <a:avLst/>
            </a:prstTxWarp>
          </a:bodyPr>
          <a:lstStyle/>
          <a:p>
            <a:pPr marL="342900" indent="-342900" eaLnBrk="1" hangingPunct="1">
              <a:spcBef>
                <a:spcPct val="0"/>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Represents the Customer to the Scrum Team.</a:t>
            </a:r>
          </a:p>
          <a:p>
            <a:pPr marL="342900" indent="-342900" eaLnBrk="1" hangingPunct="1">
              <a:spcBef>
                <a:spcPct val="0"/>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Decides what will be built and in which order. (Organizes Product Backlog)</a:t>
            </a:r>
          </a:p>
          <a:p>
            <a:pPr marL="342900" indent="-342900" eaLnBrk="1" hangingPunct="1">
              <a:spcBef>
                <a:spcPts val="475"/>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Maximizes the Return on Investment (ROI) of the team.</a:t>
            </a:r>
          </a:p>
          <a:p>
            <a:pPr marL="342900" indent="-342900" eaLnBrk="1" hangingPunct="1">
              <a:spcBef>
                <a:spcPts val="475"/>
              </a:spcBef>
              <a:buClr>
                <a:srgbClr val="FFFFFF"/>
              </a:buClr>
              <a:buFontTx/>
              <a:buChar char="•"/>
            </a:pPr>
            <a:r>
              <a:rPr lang="en-US" altLang="en-US" sz="2400">
                <a:solidFill>
                  <a:srgbClr val="FFFFFF"/>
                </a:solidFill>
                <a:latin typeface="Calibri" panose="020F0502020204030204" pitchFamily="34" charset="0"/>
                <a:cs typeface="Arial" panose="020B0604020202020204" pitchFamily="34" charset="0"/>
                <a:sym typeface="Calibri" panose="020F0502020204030204" pitchFamily="34" charset="0"/>
              </a:rPr>
              <a:t>Decides when something is ‘Done.’</a:t>
            </a:r>
          </a:p>
          <a:p>
            <a:pPr marL="342900" indent="-342900" eaLnBrk="1" hangingPunct="1">
              <a:spcBef>
                <a:spcPts val="475"/>
              </a:spcBef>
              <a:buClr>
                <a:srgbClr val="E8950E"/>
              </a:buClr>
              <a:buFontTx/>
              <a:buChar char="•"/>
            </a:pPr>
            <a:r>
              <a:rPr lang="en-US" altLang="en-US" sz="2400">
                <a:solidFill>
                  <a:srgbClr val="E8950E"/>
                </a:solidFill>
                <a:latin typeface="Calibri" panose="020F0502020204030204" pitchFamily="34" charset="0"/>
                <a:cs typeface="Arial" panose="020B0604020202020204" pitchFamily="34" charset="0"/>
                <a:sym typeface="Calibri" panose="020F0502020204030204" pitchFamily="34" charset="0"/>
              </a:rPr>
              <a:t>Class: Role rotates between team members.</a:t>
            </a:r>
          </a:p>
        </p:txBody>
      </p:sp>
      <p:pic>
        <p:nvPicPr>
          <p:cNvPr id="119812" name="Shape 400"/>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638801"/>
            <a:ext cx="9144000" cy="117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9813" name="Shape 40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131763"/>
            <a:ext cx="3716338" cy="240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0686279"/>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99">
                                            <p:txEl>
                                              <p:pRg st="0" end="0"/>
                                            </p:txEl>
                                          </p:spTgt>
                                        </p:tgtEl>
                                        <p:attrNameLst>
                                          <p:attrName>style.visibility</p:attrName>
                                        </p:attrNameLst>
                                      </p:cBhvr>
                                      <p:to>
                                        <p:strVal val="visible"/>
                                      </p:to>
                                    </p:set>
                                    <p:animEffect transition="in" filter="fade">
                                      <p:cBhvr>
                                        <p:cTn id="7" dur="1000"/>
                                        <p:tgtEl>
                                          <p:spTgt spid="3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99">
                                            <p:txEl>
                                              <p:pRg st="1" end="1"/>
                                            </p:txEl>
                                          </p:spTgt>
                                        </p:tgtEl>
                                        <p:attrNameLst>
                                          <p:attrName>style.visibility</p:attrName>
                                        </p:attrNameLst>
                                      </p:cBhvr>
                                      <p:to>
                                        <p:strVal val="visible"/>
                                      </p:to>
                                    </p:set>
                                    <p:animEffect transition="in" filter="fade">
                                      <p:cBhvr>
                                        <p:cTn id="12" dur="1000"/>
                                        <p:tgtEl>
                                          <p:spTgt spid="3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99">
                                            <p:txEl>
                                              <p:pRg st="2" end="2"/>
                                            </p:txEl>
                                          </p:spTgt>
                                        </p:tgtEl>
                                        <p:attrNameLst>
                                          <p:attrName>style.visibility</p:attrName>
                                        </p:attrNameLst>
                                      </p:cBhvr>
                                      <p:to>
                                        <p:strVal val="visible"/>
                                      </p:to>
                                    </p:set>
                                    <p:animEffect transition="in" filter="fade">
                                      <p:cBhvr>
                                        <p:cTn id="17" dur="1000"/>
                                        <p:tgtEl>
                                          <p:spTgt spid="3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99">
                                            <p:txEl>
                                              <p:pRg st="3" end="3"/>
                                            </p:txEl>
                                          </p:spTgt>
                                        </p:tgtEl>
                                        <p:attrNameLst>
                                          <p:attrName>style.visibility</p:attrName>
                                        </p:attrNameLst>
                                      </p:cBhvr>
                                      <p:to>
                                        <p:strVal val="visible"/>
                                      </p:to>
                                    </p:set>
                                    <p:animEffect transition="in" filter="fade">
                                      <p:cBhvr>
                                        <p:cTn id="22" dur="1000"/>
                                        <p:tgtEl>
                                          <p:spTgt spid="39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399">
                                            <p:txEl>
                                              <p:pRg st="4" end="4"/>
                                            </p:txEl>
                                          </p:spTgt>
                                        </p:tgtEl>
                                        <p:attrNameLst>
                                          <p:attrName>style.visibility</p:attrName>
                                        </p:attrNameLst>
                                      </p:cBhvr>
                                      <p:to>
                                        <p:strVal val="visible"/>
                                      </p:to>
                                    </p:set>
                                    <p:animEffect transition="in" filter="fade">
                                      <p:cBhvr>
                                        <p:cTn id="27" dur="1000"/>
                                        <p:tgtEl>
                                          <p:spTgt spid="3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hape 250"/>
          <p:cNvSpPr txBox="1">
            <a:spLocks noGrp="1"/>
          </p:cNvSpPr>
          <p:nvPr>
            <p:ph type="title"/>
          </p:nvPr>
        </p:nvSpPr>
        <p:spPr>
          <a:xfrm>
            <a:off x="1752600" y="-152400"/>
            <a:ext cx="87630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People: Scrum Master (Team Leader)</a:t>
            </a:r>
          </a:p>
        </p:txBody>
      </p:sp>
      <p:sp>
        <p:nvSpPr>
          <p:cNvPr id="69635" name="Shape 251"/>
          <p:cNvSpPr txBox="1">
            <a:spLocks noGrp="1"/>
          </p:cNvSpPr>
          <p:nvPr>
            <p:ph type="body" idx="1"/>
          </p:nvPr>
        </p:nvSpPr>
        <p:spPr>
          <a:xfrm>
            <a:off x="5378451" y="838200"/>
            <a:ext cx="5148263" cy="5715000"/>
          </a:xfrm>
        </p:spPr>
        <p:txBody>
          <a:bodyPr vert="horz" wrap="square" lIns="91425" tIns="45700" rIns="91425" bIns="45700" numCol="1" anchor="t" anchorCtr="0" compatLnSpc="1">
            <a:prstTxWarp prst="textNoShape">
              <a:avLst/>
            </a:prstTxWarp>
          </a:bodyPr>
          <a:lstStyle/>
          <a:p>
            <a:pPr indent="-342900" eaLnBrk="1" hangingPunct="1">
              <a:lnSpc>
                <a:spcPct val="80000"/>
              </a:lnSpc>
              <a:spcBef>
                <a:spcPct val="0"/>
              </a:spcBef>
              <a:spcAft>
                <a:spcPct val="0"/>
              </a:spcAft>
              <a:buClr>
                <a:srgbClr val="000000"/>
              </a:buClr>
              <a:buFontTx/>
              <a:buChar char="•"/>
            </a:pPr>
            <a:r>
              <a:rPr lang="en-US" altLang="en-US" sz="2800" dirty="0">
                <a:latin typeface="Calibri" panose="020F0502020204030204" pitchFamily="34" charset="0"/>
                <a:cs typeface="Arial" panose="020B0604020202020204" pitchFamily="34" charset="0"/>
                <a:sym typeface="Calibri" panose="020F0502020204030204" pitchFamily="34" charset="0"/>
              </a:rPr>
              <a:t>Servant Leader</a:t>
            </a:r>
          </a:p>
          <a:p>
            <a:pPr indent="-342900" eaLnBrk="1" hangingPunct="1">
              <a:lnSpc>
                <a:spcPct val="80000"/>
              </a:lnSpc>
              <a:spcBef>
                <a:spcPts val="538"/>
              </a:spcBef>
              <a:spcAft>
                <a:spcPct val="0"/>
              </a:spcAft>
              <a:buClr>
                <a:srgbClr val="000000"/>
              </a:buClr>
              <a:buFontTx/>
              <a:buChar char="•"/>
            </a:pPr>
            <a:r>
              <a:rPr lang="en-US" altLang="en-US" sz="2800" dirty="0">
                <a:latin typeface="Calibri" panose="020F0502020204030204" pitchFamily="34" charset="0"/>
                <a:cs typeface="Arial" panose="020B0604020202020204" pitchFamily="34" charset="0"/>
                <a:sym typeface="Calibri" panose="020F0502020204030204" pitchFamily="34" charset="0"/>
              </a:rPr>
              <a:t>Conductor of Ceremonies (Meetings)</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Daily Scrum</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Sprint Planning</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Sprint Reviews</a:t>
            </a:r>
          </a:p>
          <a:p>
            <a:pPr lvl="1" indent="-285750" eaLnBrk="1" hangingPunct="1">
              <a:lnSpc>
                <a:spcPct val="80000"/>
              </a:lnSpc>
              <a:spcBef>
                <a:spcPts val="475"/>
              </a:spcBef>
              <a:spcAft>
                <a:spcPct val="0"/>
              </a:spcAft>
              <a:buClr>
                <a:srgbClr val="000000"/>
              </a:buClr>
              <a:buFontTx/>
              <a:buChar char="–"/>
            </a:pPr>
            <a:r>
              <a:rPr lang="en-US" altLang="en-US" sz="2400" dirty="0">
                <a:latin typeface="Calibri" panose="020F0502020204030204" pitchFamily="34" charset="0"/>
                <a:cs typeface="Arial" panose="020B0604020202020204" pitchFamily="34" charset="0"/>
                <a:sym typeface="Calibri" panose="020F0502020204030204" pitchFamily="34" charset="0"/>
              </a:rPr>
              <a:t>Sprint Retrospectives</a:t>
            </a:r>
          </a:p>
          <a:p>
            <a:pPr indent="-342900" eaLnBrk="1" hangingPunct="1">
              <a:lnSpc>
                <a:spcPct val="80000"/>
              </a:lnSpc>
              <a:spcBef>
                <a:spcPts val="538"/>
              </a:spcBef>
              <a:spcAft>
                <a:spcPct val="0"/>
              </a:spcAft>
              <a:buClr>
                <a:srgbClr val="000000"/>
              </a:buClr>
              <a:buFontTx/>
              <a:buChar char="•"/>
            </a:pPr>
            <a:r>
              <a:rPr lang="en-US" altLang="en-US" sz="2800" dirty="0">
                <a:latin typeface="Calibri" panose="020F0502020204030204" pitchFamily="34" charset="0"/>
                <a:cs typeface="Arial" panose="020B0604020202020204" pitchFamily="34" charset="0"/>
                <a:sym typeface="Calibri" panose="020F0502020204030204" pitchFamily="34" charset="0"/>
              </a:rPr>
              <a:t>Monitoring and Tracking</a:t>
            </a:r>
          </a:p>
          <a:p>
            <a:pPr indent="-342900" eaLnBrk="1" hangingPunct="1">
              <a:lnSpc>
                <a:spcPct val="80000"/>
              </a:lnSpc>
              <a:spcBef>
                <a:spcPts val="538"/>
              </a:spcBef>
              <a:spcAft>
                <a:spcPct val="0"/>
              </a:spcAft>
              <a:buClr>
                <a:srgbClr val="000000"/>
              </a:buClr>
              <a:buFontTx/>
              <a:buChar char="•"/>
            </a:pPr>
            <a:r>
              <a:rPr lang="en-US" altLang="en-US" sz="2800" dirty="0">
                <a:latin typeface="Calibri" panose="020F0502020204030204" pitchFamily="34" charset="0"/>
                <a:cs typeface="Arial" panose="020B0604020202020204" pitchFamily="34" charset="0"/>
                <a:sym typeface="Calibri" panose="020F0502020204030204" pitchFamily="34" charset="0"/>
              </a:rPr>
              <a:t>Shields the Team from distractions.</a:t>
            </a:r>
          </a:p>
          <a:p>
            <a:pPr indent="-342900" eaLnBrk="1" hangingPunct="1">
              <a:lnSpc>
                <a:spcPct val="80000"/>
              </a:lnSpc>
              <a:spcBef>
                <a:spcPts val="538"/>
              </a:spcBef>
              <a:spcAft>
                <a:spcPct val="0"/>
              </a:spcAft>
              <a:buClr>
                <a:srgbClr val="FF0000"/>
              </a:buClr>
              <a:buFontTx/>
              <a:buChar char="•"/>
            </a:pPr>
            <a:r>
              <a:rPr lang="en-US" altLang="en-US" sz="2800" dirty="0">
                <a:solidFill>
                  <a:srgbClr val="FF0000"/>
                </a:solidFill>
                <a:latin typeface="Calibri" panose="020F0502020204030204" pitchFamily="34" charset="0"/>
                <a:cs typeface="Arial" panose="020B0604020202020204" pitchFamily="34" charset="0"/>
                <a:sym typeface="Calibri" panose="020F0502020204030204" pitchFamily="34" charset="0"/>
              </a:rPr>
              <a:t>Class: Runs the team meetings and helps eliminate impediments.  </a:t>
            </a:r>
          </a:p>
        </p:txBody>
      </p:sp>
      <p:pic>
        <p:nvPicPr>
          <p:cNvPr id="121860" name="Shape 25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r="58742"/>
          <a:stretch>
            <a:fillRect/>
          </a:stretch>
        </p:blipFill>
        <p:spPr bwMode="auto">
          <a:xfrm>
            <a:off x="1741488" y="838200"/>
            <a:ext cx="36258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926111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9635">
                                            <p:txEl>
                                              <p:pRg st="2" end="2"/>
                                            </p:txEl>
                                          </p:spTgt>
                                        </p:tgtEl>
                                        <p:attrNameLst>
                                          <p:attrName>style.visibility</p:attrName>
                                        </p:attrNameLst>
                                      </p:cBhvr>
                                      <p:to>
                                        <p:strVal val="visible"/>
                                      </p:to>
                                    </p:set>
                                    <p:anim calcmode="lin" valueType="num">
                                      <p:cBhvr additive="base">
                                        <p:cTn id="17" dur="500" fill="hold"/>
                                        <p:tgtEl>
                                          <p:spTgt spid="6963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963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9635">
                                            <p:txEl>
                                              <p:pRg st="3" end="3"/>
                                            </p:txEl>
                                          </p:spTgt>
                                        </p:tgtEl>
                                        <p:attrNameLst>
                                          <p:attrName>style.visibility</p:attrName>
                                        </p:attrNameLst>
                                      </p:cBhvr>
                                      <p:to>
                                        <p:strVal val="visible"/>
                                      </p:to>
                                    </p:set>
                                    <p:anim calcmode="lin" valueType="num">
                                      <p:cBhvr additive="base">
                                        <p:cTn id="21" dur="500" fill="hold"/>
                                        <p:tgtEl>
                                          <p:spTgt spid="6963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9635">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69635">
                                            <p:txEl>
                                              <p:pRg st="4" end="4"/>
                                            </p:txEl>
                                          </p:spTgt>
                                        </p:tgtEl>
                                        <p:attrNameLst>
                                          <p:attrName>style.visibility</p:attrName>
                                        </p:attrNameLst>
                                      </p:cBhvr>
                                      <p:to>
                                        <p:strVal val="visible"/>
                                      </p:to>
                                    </p:set>
                                    <p:anim calcmode="lin" valueType="num">
                                      <p:cBhvr additive="base">
                                        <p:cTn id="25" dur="500" fill="hold"/>
                                        <p:tgtEl>
                                          <p:spTgt spid="6963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963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9635">
                                            <p:txEl>
                                              <p:pRg st="5" end="5"/>
                                            </p:txEl>
                                          </p:spTgt>
                                        </p:tgtEl>
                                        <p:attrNameLst>
                                          <p:attrName>style.visibility</p:attrName>
                                        </p:attrNameLst>
                                      </p:cBhvr>
                                      <p:to>
                                        <p:strVal val="visible"/>
                                      </p:to>
                                    </p:set>
                                    <p:anim calcmode="lin" valueType="num">
                                      <p:cBhvr additive="base">
                                        <p:cTn id="29" dur="500" fill="hold"/>
                                        <p:tgtEl>
                                          <p:spTgt spid="6963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963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9635">
                                            <p:txEl>
                                              <p:pRg st="6" end="6"/>
                                            </p:txEl>
                                          </p:spTgt>
                                        </p:tgtEl>
                                        <p:attrNameLst>
                                          <p:attrName>style.visibility</p:attrName>
                                        </p:attrNameLst>
                                      </p:cBhvr>
                                      <p:to>
                                        <p:strVal val="visible"/>
                                      </p:to>
                                    </p:set>
                                    <p:anim calcmode="lin" valueType="num">
                                      <p:cBhvr additive="base">
                                        <p:cTn id="35" dur="500" fill="hold"/>
                                        <p:tgtEl>
                                          <p:spTgt spid="69635">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6963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69635">
                                            <p:txEl>
                                              <p:pRg st="7" end="7"/>
                                            </p:txEl>
                                          </p:spTgt>
                                        </p:tgtEl>
                                        <p:attrNameLst>
                                          <p:attrName>style.visibility</p:attrName>
                                        </p:attrNameLst>
                                      </p:cBhvr>
                                      <p:to>
                                        <p:strVal val="visible"/>
                                      </p:to>
                                    </p:set>
                                    <p:anim calcmode="lin" valueType="num">
                                      <p:cBhvr additive="base">
                                        <p:cTn id="41" dur="500" fill="hold"/>
                                        <p:tgtEl>
                                          <p:spTgt spid="69635">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6963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69635">
                                            <p:txEl>
                                              <p:pRg st="8" end="8"/>
                                            </p:txEl>
                                          </p:spTgt>
                                        </p:tgtEl>
                                        <p:attrNameLst>
                                          <p:attrName>style.visibility</p:attrName>
                                        </p:attrNameLst>
                                      </p:cBhvr>
                                      <p:to>
                                        <p:strVal val="visible"/>
                                      </p:to>
                                    </p:set>
                                    <p:anim calcmode="lin" valueType="num">
                                      <p:cBhvr additive="base">
                                        <p:cTn id="47" dur="500" fill="hold"/>
                                        <p:tgtEl>
                                          <p:spTgt spid="69635">
                                            <p:txEl>
                                              <p:pRg st="8" end="8"/>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6963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906" name="Shape 258"/>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1" y="1219200"/>
            <a:ext cx="4987925"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907" name="Shape 259"/>
          <p:cNvSpPr txBox="1">
            <a:spLocks noGrp="1"/>
          </p:cNvSpPr>
          <p:nvPr>
            <p:ph type="title"/>
          </p:nvPr>
        </p:nvSpPr>
        <p:spPr>
          <a:xfrm>
            <a:off x="1981200" y="274638"/>
            <a:ext cx="8229600" cy="1143000"/>
          </a:xfrm>
        </p:spPr>
        <p:txBody>
          <a:bodyPr vert="horz" wrap="square" lIns="91425" tIns="45700" rIns="91425" bIns="45700" numCol="1" anchor="ctr" anchorCtr="0" compatLnSpc="1">
            <a:prstTxWarp prst="textNoShape">
              <a:avLst/>
            </a:prstTxWarp>
          </a:bodyPr>
          <a:lstStyle/>
          <a:p>
            <a:pPr eaLnBrk="1" hangingPunct="1">
              <a:spcBef>
                <a:spcPct val="0"/>
              </a:spcBef>
              <a:spcAft>
                <a:spcPct val="0"/>
              </a:spcAft>
              <a:buClr>
                <a:srgbClr val="000000"/>
              </a:buClr>
              <a:buSzPct val="25000"/>
              <a:buFont typeface="Calibri" panose="020F0502020204030204" pitchFamily="34" charset="0"/>
              <a:buNone/>
            </a:pPr>
            <a:r>
              <a:rPr lang="en-US" altLang="en-US" sz="4400">
                <a:latin typeface="Calibri" panose="020F0502020204030204" pitchFamily="34" charset="0"/>
                <a:cs typeface="Arial" panose="020B0604020202020204" pitchFamily="34" charset="0"/>
                <a:sym typeface="Calibri" panose="020F0502020204030204" pitchFamily="34" charset="0"/>
              </a:rPr>
              <a:t>People: Scrum Team</a:t>
            </a:r>
          </a:p>
        </p:txBody>
      </p:sp>
      <p:sp>
        <p:nvSpPr>
          <p:cNvPr id="71684" name="Shape 260"/>
          <p:cNvSpPr txBox="1">
            <a:spLocks noGrp="1"/>
          </p:cNvSpPr>
          <p:nvPr>
            <p:ph type="body" idx="1"/>
          </p:nvPr>
        </p:nvSpPr>
        <p:spPr>
          <a:xfrm>
            <a:off x="2133600" y="1295401"/>
            <a:ext cx="3962400" cy="4525963"/>
          </a:xfrm>
        </p:spPr>
        <p:txBody>
          <a:bodyPr vert="horz" wrap="square" lIns="91425" tIns="45700" rIns="91425" bIns="45700" numCol="1" anchor="t" anchorCtr="0" compatLnSpc="1">
            <a:prstTxWarp prst="textNoShape">
              <a:avLst/>
            </a:prstTxWarp>
          </a:bodyPr>
          <a:lstStyle/>
          <a:p>
            <a:pPr indent="-342900" eaLnBrk="1" hangingPunct="1">
              <a:spcBef>
                <a:spcPct val="0"/>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A Scrum Team is a collection of individuals working together to deliver the requested and committed product increments.</a:t>
            </a:r>
          </a:p>
          <a:p>
            <a:pPr indent="-34290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Scrum Master</a:t>
            </a:r>
          </a:p>
          <a:p>
            <a:pPr indent="-342900" eaLnBrk="1" hangingPunct="1">
              <a:spcBef>
                <a:spcPts val="475"/>
              </a:spcBef>
              <a:spcAft>
                <a:spcPct val="0"/>
              </a:spcAft>
              <a:buClr>
                <a:srgbClr val="000000"/>
              </a:buClr>
              <a:buFontTx/>
              <a:buChar char="•"/>
            </a:pPr>
            <a:r>
              <a:rPr lang="en-US" altLang="en-US" sz="2400">
                <a:latin typeface="Calibri" panose="020F0502020204030204" pitchFamily="34" charset="0"/>
                <a:cs typeface="Arial" panose="020B0604020202020204" pitchFamily="34" charset="0"/>
                <a:sym typeface="Calibri" panose="020F0502020204030204" pitchFamily="34" charset="0"/>
              </a:rPr>
              <a:t>Product Owner</a:t>
            </a:r>
          </a:p>
          <a:p>
            <a:pPr indent="-342900" eaLnBrk="1" hangingPunct="1">
              <a:spcBef>
                <a:spcPts val="475"/>
              </a:spcBef>
              <a:spcAft>
                <a:spcPct val="0"/>
              </a:spcAft>
              <a:buClr>
                <a:srgbClr val="FF0000"/>
              </a:buClr>
              <a:buFontTx/>
              <a:buChar char="•"/>
            </a:pPr>
            <a:r>
              <a:rPr lang="en-US" altLang="en-US" sz="2400">
                <a:solidFill>
                  <a:srgbClr val="FF0000"/>
                </a:solidFill>
                <a:latin typeface="Calibri" panose="020F0502020204030204" pitchFamily="34" charset="0"/>
                <a:cs typeface="Arial" panose="020B0604020202020204" pitchFamily="34" charset="0"/>
                <a:sym typeface="Calibri" panose="020F0502020204030204" pitchFamily="34" charset="0"/>
              </a:rPr>
              <a:t>Class: Your Student team.  </a:t>
            </a:r>
          </a:p>
        </p:txBody>
      </p:sp>
    </p:spTree>
    <p:extLst>
      <p:ext uri="{BB962C8B-B14F-4D97-AF65-F5344CB8AC3E}">
        <p14:creationId xmlns:p14="http://schemas.microsoft.com/office/powerpoint/2010/main" val="117340957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4">
                                            <p:txEl>
                                              <p:pRg st="0" end="0"/>
                                            </p:txEl>
                                          </p:spTgt>
                                        </p:tgtEl>
                                        <p:attrNameLst>
                                          <p:attrName>style.visibility</p:attrName>
                                        </p:attrNameLst>
                                      </p:cBhvr>
                                      <p:to>
                                        <p:strVal val="visible"/>
                                      </p:to>
                                    </p:set>
                                    <p:anim calcmode="lin" valueType="num">
                                      <p:cBhvr additive="base">
                                        <p:cTn id="7" dur="500" fill="hold"/>
                                        <p:tgtEl>
                                          <p:spTgt spid="7168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4">
                                            <p:txEl>
                                              <p:pRg st="1" end="1"/>
                                            </p:txEl>
                                          </p:spTgt>
                                        </p:tgtEl>
                                        <p:attrNameLst>
                                          <p:attrName>style.visibility</p:attrName>
                                        </p:attrNameLst>
                                      </p:cBhvr>
                                      <p:to>
                                        <p:strVal val="visible"/>
                                      </p:to>
                                    </p:set>
                                    <p:anim calcmode="lin" valueType="num">
                                      <p:cBhvr additive="base">
                                        <p:cTn id="13" dur="500" fill="hold"/>
                                        <p:tgtEl>
                                          <p:spTgt spid="716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4">
                                            <p:txEl>
                                              <p:pRg st="2" end="2"/>
                                            </p:txEl>
                                          </p:spTgt>
                                        </p:tgtEl>
                                        <p:attrNameLst>
                                          <p:attrName>style.visibility</p:attrName>
                                        </p:attrNameLst>
                                      </p:cBhvr>
                                      <p:to>
                                        <p:strVal val="visible"/>
                                      </p:to>
                                    </p:set>
                                    <p:anim calcmode="lin" valueType="num">
                                      <p:cBhvr additive="base">
                                        <p:cTn id="19" dur="500" fill="hold"/>
                                        <p:tgtEl>
                                          <p:spTgt spid="716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4">
                                            <p:txEl>
                                              <p:pRg st="3" end="3"/>
                                            </p:txEl>
                                          </p:spTgt>
                                        </p:tgtEl>
                                        <p:attrNameLst>
                                          <p:attrName>style.visibility</p:attrName>
                                        </p:attrNameLst>
                                      </p:cBhvr>
                                      <p:to>
                                        <p:strVal val="visible"/>
                                      </p:to>
                                    </p:set>
                                    <p:anim calcmode="lin" valueType="num">
                                      <p:cBhvr additive="base">
                                        <p:cTn id="25" dur="500" fill="hold"/>
                                        <p:tgtEl>
                                          <p:spTgt spid="716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425"/>
          <p:cNvSpPr txBox="1">
            <a:spLocks noGrp="1"/>
          </p:cNvSpPr>
          <p:nvPr>
            <p:ph type="title"/>
          </p:nvPr>
        </p:nvSpPr>
        <p:spPr>
          <a:xfrm>
            <a:off x="8458200" y="95250"/>
            <a:ext cx="2209800" cy="1143000"/>
          </a:xfrm>
        </p:spPr>
        <p:txBody>
          <a:bodyPr vert="horz" wrap="square" lIns="91425" tIns="45700" rIns="91425" bIns="45700" numCol="1" anchor="ctr" anchorCtr="0" compatLnSpc="1">
            <a:prstTxWarp prst="textNoShape">
              <a:avLst/>
            </a:prstTxWarp>
          </a:bodyPr>
          <a:lstStyle/>
          <a:p>
            <a:pPr algn="ctr" eaLnBrk="1" hangingPunct="1">
              <a:spcBef>
                <a:spcPct val="0"/>
              </a:spcBef>
              <a:buClr>
                <a:srgbClr val="000000"/>
              </a:buClr>
              <a:buSzPct val="25000"/>
              <a:buFont typeface="Calibri" panose="020F0502020204030204" pitchFamily="34" charset="0"/>
              <a:buNone/>
            </a:pPr>
            <a:r>
              <a:rPr lang="en-US" altLang="en-US" sz="4000">
                <a:solidFill>
                  <a:srgbClr val="FFFFFF"/>
                </a:solidFill>
                <a:latin typeface="Calibri" panose="020F0502020204030204" pitchFamily="34" charset="0"/>
                <a:cs typeface="Arial" panose="020B0604020202020204" pitchFamily="34" charset="0"/>
                <a:sym typeface="Calibri" panose="020F0502020204030204" pitchFamily="34" charset="0"/>
              </a:rPr>
              <a:t> Scrum Process</a:t>
            </a:r>
          </a:p>
        </p:txBody>
      </p:sp>
      <p:sp>
        <p:nvSpPr>
          <p:cNvPr id="426" name="Shape 426"/>
          <p:cNvSpPr/>
          <p:nvPr/>
        </p:nvSpPr>
        <p:spPr>
          <a:xfrm>
            <a:off x="1828800" y="228600"/>
            <a:ext cx="2895600" cy="1143000"/>
          </a:xfrm>
          <a:prstGeom prst="verticalScroll">
            <a:avLst>
              <a:gd name="adj" fmla="val 125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1) A Project Begins “We want to build a robot to …”</a:t>
            </a:r>
          </a:p>
        </p:txBody>
      </p:sp>
      <p:sp>
        <p:nvSpPr>
          <p:cNvPr id="427" name="Shape 427"/>
          <p:cNvSpPr/>
          <p:nvPr/>
        </p:nvSpPr>
        <p:spPr>
          <a:xfrm>
            <a:off x="1600201" y="1825626"/>
            <a:ext cx="3254375" cy="2906713"/>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2) </a:t>
            </a:r>
            <a:r>
              <a:rPr lang="en-US" sz="2400" b="1" u="sng" kern="0">
                <a:solidFill>
                  <a:srgbClr val="FFFFFF"/>
                </a:solidFill>
                <a:latin typeface="Calibri"/>
                <a:ea typeface="Calibri"/>
                <a:cs typeface="Calibri"/>
                <a:sym typeface="Calibri"/>
                <a:rtl val="0"/>
              </a:rPr>
              <a:t>Product Owner</a:t>
            </a:r>
            <a:r>
              <a:rPr lang="en-US" sz="2400" kern="0">
                <a:solidFill>
                  <a:srgbClr val="FFFFFF"/>
                </a:solidFill>
                <a:latin typeface="Calibri"/>
                <a:ea typeface="Calibri"/>
                <a:cs typeface="Calibri"/>
                <a:sym typeface="Calibri"/>
                <a:rtl val="0"/>
              </a:rPr>
              <a:t> with help from the team, prioritizes list of tasks into a ‘</a:t>
            </a:r>
            <a:r>
              <a:rPr lang="en-US" sz="2400" b="1" kern="0">
                <a:solidFill>
                  <a:srgbClr val="FFFFFF"/>
                </a:solidFill>
                <a:latin typeface="Calibri"/>
                <a:ea typeface="Calibri"/>
                <a:cs typeface="Calibri"/>
                <a:sym typeface="Calibri"/>
                <a:rtl val="0"/>
              </a:rPr>
              <a:t>Product Backlog</a:t>
            </a:r>
            <a:r>
              <a:rPr lang="en-US" sz="2400" kern="0">
                <a:solidFill>
                  <a:srgbClr val="FFFFFF"/>
                </a:solidFill>
                <a:latin typeface="Calibri"/>
                <a:ea typeface="Calibri"/>
                <a:cs typeface="Calibri"/>
                <a:sym typeface="Calibri"/>
                <a:rtl val="0"/>
              </a:rPr>
              <a:t>.’</a:t>
            </a:r>
          </a:p>
        </p:txBody>
      </p:sp>
      <p:sp>
        <p:nvSpPr>
          <p:cNvPr id="428" name="Shape 428"/>
          <p:cNvSpPr/>
          <p:nvPr/>
        </p:nvSpPr>
        <p:spPr>
          <a:xfrm>
            <a:off x="1752601" y="4876800"/>
            <a:ext cx="5521325" cy="1905000"/>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000" kern="0">
                <a:solidFill>
                  <a:srgbClr val="FFFFFF"/>
                </a:solidFill>
                <a:latin typeface="Calibri"/>
                <a:ea typeface="Calibri"/>
                <a:cs typeface="Calibri"/>
                <a:sym typeface="Calibri"/>
                <a:rtl val="0"/>
              </a:rPr>
              <a:t>3) </a:t>
            </a:r>
            <a:r>
              <a:rPr lang="en-US" sz="2000" b="1" u="sng" kern="0">
                <a:solidFill>
                  <a:srgbClr val="FFFFFF"/>
                </a:solidFill>
                <a:latin typeface="Calibri"/>
                <a:ea typeface="Calibri"/>
                <a:cs typeface="Calibri"/>
                <a:sym typeface="Calibri"/>
                <a:rtl val="0"/>
              </a:rPr>
              <a:t>Scrum Master</a:t>
            </a:r>
            <a:r>
              <a:rPr lang="en-US" sz="2000" kern="0">
                <a:solidFill>
                  <a:srgbClr val="FFFFFF"/>
                </a:solidFill>
                <a:latin typeface="Calibri"/>
                <a:ea typeface="Calibri"/>
                <a:cs typeface="Calibri"/>
                <a:sym typeface="Calibri"/>
                <a:rtl val="0"/>
              </a:rPr>
              <a:t> leads </a:t>
            </a:r>
            <a:r>
              <a:rPr lang="en-US" sz="2000" b="1" u="sng" kern="0">
                <a:solidFill>
                  <a:srgbClr val="FFFFFF"/>
                </a:solidFill>
                <a:latin typeface="Calibri"/>
                <a:ea typeface="Calibri"/>
                <a:cs typeface="Calibri"/>
                <a:sym typeface="Calibri"/>
                <a:rtl val="0"/>
              </a:rPr>
              <a:t>team</a:t>
            </a:r>
            <a:r>
              <a:rPr lang="en-US" sz="2000" kern="0">
                <a:solidFill>
                  <a:srgbClr val="FFFFFF"/>
                </a:solidFill>
                <a:latin typeface="Calibri"/>
                <a:ea typeface="Calibri"/>
                <a:cs typeface="Calibri"/>
                <a:sym typeface="Calibri"/>
                <a:rtl val="0"/>
              </a:rPr>
              <a:t> in the </a:t>
            </a:r>
            <a:r>
              <a:rPr lang="en-US" sz="2000" b="1" u="sng" kern="0">
                <a:solidFill>
                  <a:srgbClr val="FFFFFF"/>
                </a:solidFill>
                <a:latin typeface="Calibri"/>
                <a:ea typeface="Calibri"/>
                <a:cs typeface="Calibri"/>
                <a:sym typeface="Calibri"/>
                <a:rtl val="0"/>
              </a:rPr>
              <a:t>Sprint Planning Meeting</a:t>
            </a:r>
            <a:r>
              <a:rPr lang="en-US" sz="2000" kern="0">
                <a:solidFill>
                  <a:srgbClr val="FFFFFF"/>
                </a:solidFill>
                <a:latin typeface="Calibri"/>
                <a:ea typeface="Calibri"/>
                <a:cs typeface="Calibri"/>
                <a:sym typeface="Calibri"/>
                <a:rtl val="0"/>
              </a:rPr>
              <a:t> to create a </a:t>
            </a:r>
            <a:r>
              <a:rPr lang="en-US" sz="2000" b="1" u="sng" kern="0">
                <a:solidFill>
                  <a:srgbClr val="FFFFFF"/>
                </a:solidFill>
                <a:latin typeface="Calibri"/>
                <a:ea typeface="Calibri"/>
                <a:cs typeface="Calibri"/>
                <a:sym typeface="Calibri"/>
                <a:rtl val="0"/>
              </a:rPr>
              <a:t>Sprint Backlog</a:t>
            </a:r>
            <a:r>
              <a:rPr lang="en-US" sz="2000" kern="0">
                <a:solidFill>
                  <a:srgbClr val="FFFFFF"/>
                </a:solidFill>
                <a:latin typeface="Calibri"/>
                <a:ea typeface="Calibri"/>
                <a:cs typeface="Calibri"/>
                <a:sym typeface="Calibri"/>
                <a:rtl val="0"/>
              </a:rPr>
              <a:t>. A list of top Product Backlog entries that can be completed in the next </a:t>
            </a:r>
            <a:r>
              <a:rPr lang="en-US" sz="2000" b="1" u="sng" kern="0">
                <a:solidFill>
                  <a:srgbClr val="FFFFFF"/>
                </a:solidFill>
                <a:latin typeface="Calibri"/>
                <a:ea typeface="Calibri"/>
                <a:cs typeface="Calibri"/>
                <a:sym typeface="Calibri"/>
                <a:rtl val="0"/>
              </a:rPr>
              <a:t>Sprint</a:t>
            </a:r>
            <a:r>
              <a:rPr lang="en-US" sz="2000" kern="0">
                <a:solidFill>
                  <a:srgbClr val="FFFFFF"/>
                </a:solidFill>
                <a:latin typeface="Calibri"/>
                <a:ea typeface="Calibri"/>
                <a:cs typeface="Calibri"/>
                <a:sym typeface="Calibri"/>
                <a:rtl val="0"/>
              </a:rPr>
              <a:t>. </a:t>
            </a:r>
          </a:p>
        </p:txBody>
      </p:sp>
      <p:pic>
        <p:nvPicPr>
          <p:cNvPr id="429" name="Shape 4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1626"/>
            <a:ext cx="621823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Shape 430"/>
          <p:cNvSpPr/>
          <p:nvPr/>
        </p:nvSpPr>
        <p:spPr>
          <a:xfrm>
            <a:off x="8382000" y="1457326"/>
            <a:ext cx="2209800" cy="2270125"/>
          </a:xfrm>
          <a:prstGeom prst="flowChartDisplay">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5) </a:t>
            </a:r>
            <a:r>
              <a:rPr lang="en-US" b="1" u="sng" kern="0">
                <a:solidFill>
                  <a:srgbClr val="FFFFFF"/>
                </a:solidFill>
                <a:latin typeface="Calibri"/>
                <a:ea typeface="Calibri"/>
                <a:cs typeface="Calibri"/>
                <a:sym typeface="Calibri"/>
                <a:rtl val="0"/>
              </a:rPr>
              <a:t>Sprint Review:</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Demonstrate potentially shippable product.</a:t>
            </a:r>
          </a:p>
        </p:txBody>
      </p:sp>
      <p:sp>
        <p:nvSpPr>
          <p:cNvPr id="431" name="Shape 431"/>
          <p:cNvSpPr/>
          <p:nvPr/>
        </p:nvSpPr>
        <p:spPr>
          <a:xfrm>
            <a:off x="7912100" y="4262439"/>
            <a:ext cx="2679700" cy="2333625"/>
          </a:xfrm>
          <a:prstGeom prst="flowChartPreparation">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6) </a:t>
            </a:r>
            <a:r>
              <a:rPr lang="en-US" b="1" u="sng" kern="0">
                <a:solidFill>
                  <a:srgbClr val="FFFFFF"/>
                </a:solidFill>
                <a:latin typeface="Calibri"/>
                <a:ea typeface="Calibri"/>
                <a:cs typeface="Calibri"/>
                <a:sym typeface="Calibri"/>
                <a:rtl val="0"/>
              </a:rPr>
              <a:t>Sprint Retrospective</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went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did not go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changes need to occur?</a:t>
            </a:r>
          </a:p>
        </p:txBody>
      </p:sp>
      <p:sp>
        <p:nvSpPr>
          <p:cNvPr id="432" name="Shape 432"/>
          <p:cNvSpPr/>
          <p:nvPr/>
        </p:nvSpPr>
        <p:spPr>
          <a:xfrm>
            <a:off x="3133725" y="1443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433" name="Shape 433"/>
          <p:cNvSpPr/>
          <p:nvPr/>
        </p:nvSpPr>
        <p:spPr>
          <a:xfrm>
            <a:off x="3286125" y="4491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3" name="Rounded Rectangular Callout 2"/>
          <p:cNvSpPr/>
          <p:nvPr/>
        </p:nvSpPr>
        <p:spPr>
          <a:xfrm>
            <a:off x="7361238" y="103188"/>
            <a:ext cx="1524000" cy="762000"/>
          </a:xfrm>
          <a:prstGeom prst="wedgeRoundRectCallout">
            <a:avLst>
              <a:gd name="adj1" fmla="val -75460"/>
              <a:gd name="adj2" fmla="val 64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FFFFFF"/>
                </a:solidFill>
                <a:sym typeface="Arial" panose="020B0604020202020204" pitchFamily="34" charset="0"/>
              </a:rPr>
              <a:t>Yesterday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Today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In the Way</a:t>
            </a:r>
          </a:p>
        </p:txBody>
      </p:sp>
    </p:spTree>
    <p:extLst>
      <p:ext uri="{BB962C8B-B14F-4D97-AF65-F5344CB8AC3E}">
        <p14:creationId xmlns:p14="http://schemas.microsoft.com/office/powerpoint/2010/main" val="3602699413"/>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1000"/>
                                        <p:tgtEl>
                                          <p:spTgt spid="4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fade">
                                      <p:cBhvr>
                                        <p:cTn id="17" dur="1000"/>
                                        <p:tgtEl>
                                          <p:spTgt spid="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fade">
                                      <p:cBhvr>
                                        <p:cTn id="22" dur="1000"/>
                                        <p:tgtEl>
                                          <p:spTgt spid="4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29"/>
                                        </p:tgtEl>
                                        <p:attrNameLst>
                                          <p:attrName>style.visibility</p:attrName>
                                        </p:attrNameLst>
                                      </p:cBhvr>
                                      <p:to>
                                        <p:strVal val="visible"/>
                                      </p:to>
                                    </p:set>
                                    <p:animEffect transition="in" filter="fade">
                                      <p:cBhvr>
                                        <p:cTn id="27" dur="1000"/>
                                        <p:tgtEl>
                                          <p:spTgt spid="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1"/>
                                        </p:tgtEl>
                                        <p:attrNameLst>
                                          <p:attrName>style.visibility</p:attrName>
                                        </p:attrNameLst>
                                      </p:cBhvr>
                                      <p:to>
                                        <p:strVal val="visible"/>
                                      </p:to>
                                    </p:set>
                                    <p:animEffect transition="in" filter="fade">
                                      <p:cBhvr>
                                        <p:cTn id="43"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47800" y="-76200"/>
            <a:ext cx="5029200" cy="1143000"/>
          </a:xfrm>
        </p:spPr>
        <p:txBody>
          <a:bodyPr/>
          <a:lstStyle/>
          <a:p>
            <a:pPr eaLnBrk="1" hangingPunct="1"/>
            <a:r>
              <a:rPr lang="en-US" altLang="en-US"/>
              <a:t>Tracking Progress</a:t>
            </a:r>
          </a:p>
        </p:txBody>
      </p:sp>
      <p:graphicFrame>
        <p:nvGraphicFramePr>
          <p:cNvPr id="4" name="Content Placeholder 3"/>
          <p:cNvGraphicFramePr>
            <a:graphicFrameLocks noGrp="1"/>
          </p:cNvGraphicFramePr>
          <p:nvPr>
            <p:ph idx="1"/>
          </p:nvPr>
        </p:nvGraphicFramePr>
        <p:xfrm>
          <a:off x="1905001" y="1035051"/>
          <a:ext cx="8397875" cy="3735389"/>
        </p:xfrm>
        <a:graphic>
          <a:graphicData uri="http://schemas.openxmlformats.org/drawingml/2006/table">
            <a:tbl>
              <a:tblPr firstRow="1" bandRow="1">
                <a:tableStyleId>{5C22544A-7EE6-4342-B048-85BDC9FD1C3A}</a:tableStyleId>
              </a:tblPr>
              <a:tblGrid>
                <a:gridCol w="1981201">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49474">
                  <a:extLst>
                    <a:ext uri="{9D8B030D-6E8A-4147-A177-3AD203B41FA5}">
                      <a16:colId xmlns:a16="http://schemas.microsoft.com/office/drawing/2014/main" val="20003"/>
                    </a:ext>
                  </a:extLst>
                </a:gridCol>
              </a:tblGrid>
              <a:tr h="1174523">
                <a:tc>
                  <a:txBody>
                    <a:bodyPr/>
                    <a:lstStyle/>
                    <a:p>
                      <a:r>
                        <a:rPr lang="en-US" sz="3200" dirty="0"/>
                        <a:t>Product</a:t>
                      </a:r>
                    </a:p>
                    <a:p>
                      <a:r>
                        <a:rPr lang="en-US" sz="3200" dirty="0"/>
                        <a:t>Backlog</a:t>
                      </a:r>
                    </a:p>
                  </a:txBody>
                  <a:tcPr marT="45736" marB="45736"/>
                </a:tc>
                <a:tc>
                  <a:txBody>
                    <a:bodyPr/>
                    <a:lstStyle/>
                    <a:p>
                      <a:r>
                        <a:rPr lang="en-US" sz="3200" u="sng" dirty="0"/>
                        <a:t>To do</a:t>
                      </a:r>
                    </a:p>
                    <a:p>
                      <a:r>
                        <a:rPr lang="en-US" sz="3200" dirty="0"/>
                        <a:t>Sprint</a:t>
                      </a:r>
                      <a:r>
                        <a:rPr lang="en-US" sz="3200" baseline="0" dirty="0"/>
                        <a:t> Backlog</a:t>
                      </a:r>
                      <a:endParaRPr lang="en-US" sz="3200" dirty="0"/>
                    </a:p>
                  </a:txBody>
                  <a:tcPr marT="45736" marB="45736"/>
                </a:tc>
                <a:tc>
                  <a:txBody>
                    <a:bodyPr/>
                    <a:lstStyle/>
                    <a:p>
                      <a:r>
                        <a:rPr lang="en-US" sz="3200" u="sng" dirty="0"/>
                        <a:t>Doing</a:t>
                      </a:r>
                    </a:p>
                    <a:p>
                      <a:r>
                        <a:rPr lang="en-US" sz="3200" dirty="0"/>
                        <a:t>(Tasks)</a:t>
                      </a:r>
                    </a:p>
                  </a:txBody>
                  <a:tcPr marT="45736" marB="45736"/>
                </a:tc>
                <a:tc>
                  <a:txBody>
                    <a:bodyPr/>
                    <a:lstStyle/>
                    <a:p>
                      <a:r>
                        <a:rPr lang="en-US" sz="3200" u="sng" dirty="0"/>
                        <a:t>Done</a:t>
                      </a:r>
                      <a:r>
                        <a:rPr lang="en-US" sz="3200" dirty="0"/>
                        <a:t> (Tasks)</a:t>
                      </a:r>
                    </a:p>
                  </a:txBody>
                  <a:tcPr marT="45736" marB="45736"/>
                </a:tc>
                <a:extLst>
                  <a:ext uri="{0D108BD9-81ED-4DB2-BD59-A6C34878D82A}">
                    <a16:rowId xmlns:a16="http://schemas.microsoft.com/office/drawing/2014/main" val="10000"/>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1"/>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2"/>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3"/>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4"/>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5"/>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6"/>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1905001" y="5224464"/>
          <a:ext cx="3895725" cy="1314453"/>
        </p:xfrm>
        <a:graphic>
          <a:graphicData uri="http://schemas.openxmlformats.org/drawingml/2006/table">
            <a:tbl>
              <a:tblPr firstRow="1" bandRow="1">
                <a:tableStyleId>{5C22544A-7EE6-4342-B048-85BDC9FD1C3A}</a:tableStyleId>
              </a:tblPr>
              <a:tblGrid>
                <a:gridCol w="3895725">
                  <a:extLst>
                    <a:ext uri="{9D8B030D-6E8A-4147-A177-3AD203B41FA5}">
                      <a16:colId xmlns:a16="http://schemas.microsoft.com/office/drawing/2014/main" val="20000"/>
                    </a:ext>
                  </a:extLst>
                </a:gridCol>
              </a:tblGrid>
              <a:tr h="457157">
                <a:tc>
                  <a:txBody>
                    <a:bodyPr/>
                    <a:lstStyle/>
                    <a:p>
                      <a:r>
                        <a:rPr lang="en-US" sz="2400" dirty="0"/>
                        <a:t>Retrospective: End of Sprint</a:t>
                      </a:r>
                    </a:p>
                  </a:txBody>
                  <a:tcPr marL="91456" marR="91456" marT="45700" marB="45700"/>
                </a:tc>
                <a:extLst>
                  <a:ext uri="{0D108BD9-81ED-4DB2-BD59-A6C34878D82A}">
                    <a16:rowId xmlns:a16="http://schemas.microsoft.com/office/drawing/2014/main" val="10000"/>
                  </a:ext>
                </a:extLst>
              </a:tr>
              <a:tr h="857293">
                <a:tc>
                  <a:txBody>
                    <a:bodyPr/>
                    <a:lstStyle/>
                    <a:p>
                      <a:endParaRPr lang="en-US" sz="1800" dirty="0"/>
                    </a:p>
                  </a:txBody>
                  <a:tcPr marL="91456" marR="91456" marT="45700" marB="45700"/>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7239000" y="152400"/>
          <a:ext cx="2895600" cy="74136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682">
                <a:tc>
                  <a:txBody>
                    <a:bodyPr/>
                    <a:lstStyle/>
                    <a:p>
                      <a:r>
                        <a:rPr lang="en-US" sz="1800" dirty="0"/>
                        <a:t>Problems: Impediments </a:t>
                      </a:r>
                    </a:p>
                  </a:txBody>
                  <a:tcPr marT="45700" marB="45700"/>
                </a:tc>
                <a:extLst>
                  <a:ext uri="{0D108BD9-81ED-4DB2-BD59-A6C34878D82A}">
                    <a16:rowId xmlns:a16="http://schemas.microsoft.com/office/drawing/2014/main" val="10000"/>
                  </a:ext>
                </a:extLst>
              </a:tr>
              <a:tr h="370682">
                <a:tc>
                  <a:txBody>
                    <a:bodyPr/>
                    <a:lstStyle/>
                    <a:p>
                      <a:endParaRPr lang="en-US" sz="1800" dirty="0"/>
                    </a:p>
                  </a:txBody>
                  <a:tcPr marT="45700" marB="45700"/>
                </a:tc>
                <a:extLst>
                  <a:ext uri="{0D108BD9-81ED-4DB2-BD59-A6C34878D82A}">
                    <a16:rowId xmlns:a16="http://schemas.microsoft.com/office/drawing/2014/main" val="10001"/>
                  </a:ext>
                </a:extLst>
              </a:tr>
            </a:tbl>
          </a:graphicData>
        </a:graphic>
      </p:graphicFrame>
      <p:sp>
        <p:nvSpPr>
          <p:cNvPr id="9" name="Rounded Rectangular Callout 8"/>
          <p:cNvSpPr/>
          <p:nvPr/>
        </p:nvSpPr>
        <p:spPr>
          <a:xfrm>
            <a:off x="2030414" y="2309814"/>
            <a:ext cx="1698625" cy="1709737"/>
          </a:xfrm>
          <a:prstGeom prst="wedgeRoundRectCallout">
            <a:avLst>
              <a:gd name="adj1" fmla="val -24700"/>
              <a:gd name="adj2" fmla="val -59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a:t>
            </a:r>
          </a:p>
        </p:txBody>
      </p:sp>
      <p:sp>
        <p:nvSpPr>
          <p:cNvPr id="10" name="Rounded Rectangular Callout 9"/>
          <p:cNvSpPr/>
          <p:nvPr/>
        </p:nvSpPr>
        <p:spPr>
          <a:xfrm>
            <a:off x="3962400" y="2309814"/>
            <a:ext cx="2743200" cy="1957387"/>
          </a:xfrm>
          <a:prstGeom prst="wedgeRoundRectCallout">
            <a:avLst>
              <a:gd name="adj1" fmla="val 10805"/>
              <a:gd name="adj2" fmla="val -56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 the team has committed to complete in this Sprint.</a:t>
            </a:r>
          </a:p>
        </p:txBody>
      </p:sp>
      <p:sp>
        <p:nvSpPr>
          <p:cNvPr id="14" name="Rounded Rectangular Callout 13"/>
          <p:cNvSpPr/>
          <p:nvPr/>
        </p:nvSpPr>
        <p:spPr>
          <a:xfrm>
            <a:off x="6705600" y="2460626"/>
            <a:ext cx="1600200" cy="1958975"/>
          </a:xfrm>
          <a:prstGeom prst="wedgeRoundRectCallout">
            <a:avLst>
              <a:gd name="adj1" fmla="val -31429"/>
              <a:gd name="adj2" fmla="val -58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The Tasks currently in progress.</a:t>
            </a:r>
          </a:p>
        </p:txBody>
      </p:sp>
      <p:sp>
        <p:nvSpPr>
          <p:cNvPr id="17" name="Rounded Rectangular Callout 16"/>
          <p:cNvSpPr/>
          <p:nvPr/>
        </p:nvSpPr>
        <p:spPr>
          <a:xfrm>
            <a:off x="6400800" y="4481513"/>
            <a:ext cx="3886200" cy="2057400"/>
          </a:xfrm>
          <a:prstGeom prst="wedgeRoundRectCallout">
            <a:avLst>
              <a:gd name="adj1" fmla="val -57744"/>
              <a:gd name="adj2" fmla="val -15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After the Sprint answer the questions:</a:t>
            </a:r>
          </a:p>
          <a:p>
            <a:pPr algn="ctr">
              <a:defRPr/>
            </a:pPr>
            <a:r>
              <a:rPr lang="en-US" sz="2400" dirty="0">
                <a:solidFill>
                  <a:prstClr val="white"/>
                </a:solidFill>
                <a:sym typeface="Arial" panose="020B0604020202020204" pitchFamily="34" charset="0"/>
              </a:rPr>
              <a:t>What went well?</a:t>
            </a:r>
          </a:p>
          <a:p>
            <a:pPr algn="ctr">
              <a:defRPr/>
            </a:pPr>
            <a:r>
              <a:rPr lang="en-US" sz="2400" dirty="0">
                <a:solidFill>
                  <a:prstClr val="white"/>
                </a:solidFill>
                <a:sym typeface="Arial" panose="020B0604020202020204" pitchFamily="34" charset="0"/>
              </a:rPr>
              <a:t>What did not go well?</a:t>
            </a:r>
          </a:p>
          <a:p>
            <a:pPr algn="ctr">
              <a:defRPr/>
            </a:pPr>
            <a:r>
              <a:rPr lang="en-US" sz="2400" dirty="0">
                <a:solidFill>
                  <a:prstClr val="white"/>
                </a:solidFill>
                <a:sym typeface="Arial" panose="020B0604020202020204" pitchFamily="34" charset="0"/>
              </a:rPr>
              <a:t>What can we do better?</a:t>
            </a:r>
          </a:p>
        </p:txBody>
      </p:sp>
      <p:sp>
        <p:nvSpPr>
          <p:cNvPr id="2" name="Rounded Rectangular Callout 1"/>
          <p:cNvSpPr/>
          <p:nvPr/>
        </p:nvSpPr>
        <p:spPr>
          <a:xfrm>
            <a:off x="8458200" y="2568575"/>
            <a:ext cx="1638300" cy="1752600"/>
          </a:xfrm>
          <a:prstGeom prst="wedgeRoundRectCallout">
            <a:avLst>
              <a:gd name="adj1" fmla="val -27783"/>
              <a:gd name="adj2" fmla="val -692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white"/>
                </a:solidFill>
                <a:sym typeface="Arial" panose="020B0604020202020204" pitchFamily="34" charset="0"/>
              </a:rPr>
              <a:t>Approved by the Product Owner</a:t>
            </a:r>
          </a:p>
        </p:txBody>
      </p:sp>
    </p:spTree>
    <p:extLst>
      <p:ext uri="{BB962C8B-B14F-4D97-AF65-F5344CB8AC3E}">
        <p14:creationId xmlns:p14="http://schemas.microsoft.com/office/powerpoint/2010/main" val="10991720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7" grpId="0" animBg="1"/>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itle 1"/>
          <p:cNvSpPr>
            <a:spLocks noGrp="1"/>
          </p:cNvSpPr>
          <p:nvPr>
            <p:ph type="title"/>
          </p:nvPr>
        </p:nvSpPr>
        <p:spPr/>
        <p:txBody>
          <a:bodyPr/>
          <a:lstStyle/>
          <a:p>
            <a:r>
              <a:rPr lang="en-US" altLang="en-US"/>
              <a:t>Scrum Getting Started Task</a:t>
            </a:r>
          </a:p>
        </p:txBody>
      </p:sp>
      <p:sp>
        <p:nvSpPr>
          <p:cNvPr id="130051" name="Content Placeholder 2"/>
          <p:cNvSpPr>
            <a:spLocks noGrp="1"/>
          </p:cNvSpPr>
          <p:nvPr>
            <p:ph idx="1"/>
          </p:nvPr>
        </p:nvSpPr>
        <p:spPr>
          <a:xfrm>
            <a:off x="304800" y="1600200"/>
            <a:ext cx="9906000" cy="5029200"/>
          </a:xfrm>
        </p:spPr>
        <p:txBody>
          <a:bodyPr/>
          <a:lstStyle/>
          <a:p>
            <a:r>
              <a:rPr lang="en-US" altLang="en-US" dirty="0"/>
              <a:t>Sprint Planning Meeting </a:t>
            </a:r>
          </a:p>
          <a:p>
            <a:r>
              <a:rPr lang="en-US" altLang="en-US" dirty="0"/>
              <a:t>Using the Link to potential items for your product backlog, as a team select items that you will commit to complete in the next two weeks.</a:t>
            </a:r>
          </a:p>
          <a:p>
            <a:r>
              <a:rPr lang="en-US" altLang="en-US" sz="2400" dirty="0">
                <a:hlinkClick r:id="rId2"/>
              </a:rPr>
              <a:t>https://docs.google.com/spreadsheets/d/1GcX-He1I54ns9twiONBjoNB52DP72vPJ7zqWnAndmx8/edit?usp=sharing</a:t>
            </a:r>
            <a:endParaRPr lang="en-US" altLang="en-US" sz="2400" dirty="0"/>
          </a:p>
          <a:p>
            <a:r>
              <a:rPr lang="en-US" altLang="en-US" sz="2400" dirty="0"/>
              <a:t>There is also a link on the class website.</a:t>
            </a:r>
          </a:p>
          <a:p>
            <a:r>
              <a:rPr lang="en-US" altLang="en-US" sz="2400" dirty="0"/>
              <a:t>Place items that you intend to complete, but cannot commit to completing in the next sprint.</a:t>
            </a:r>
          </a:p>
        </p:txBody>
      </p:sp>
      <p:sp>
        <p:nvSpPr>
          <p:cNvPr id="2" name="Rounded Rectangular Callout 1"/>
          <p:cNvSpPr/>
          <p:nvPr/>
        </p:nvSpPr>
        <p:spPr>
          <a:xfrm>
            <a:off x="9283700" y="433388"/>
            <a:ext cx="2806700" cy="1968500"/>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 put together a list of potential tasks to help students generate their Sprint Backlog</a:t>
            </a:r>
          </a:p>
        </p:txBody>
      </p:sp>
    </p:spTree>
    <p:extLst>
      <p:ext uri="{BB962C8B-B14F-4D97-AF65-F5344CB8AC3E}">
        <p14:creationId xmlns:p14="http://schemas.microsoft.com/office/powerpoint/2010/main" val="1873668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9800" y="152400"/>
            <a:ext cx="6870700" cy="1219200"/>
          </a:xfrm>
        </p:spPr>
        <p:txBody>
          <a:bodyPr/>
          <a:lstStyle/>
          <a:p>
            <a:pPr eaLnBrk="1" hangingPunct="1"/>
            <a:r>
              <a:rPr lang="en-US" altLang="en-US" b="1"/>
              <a:t>Computer Lab Rules</a:t>
            </a:r>
            <a:endParaRPr lang="en-US" altLang="en-US"/>
          </a:p>
        </p:txBody>
      </p:sp>
      <p:sp>
        <p:nvSpPr>
          <p:cNvPr id="71683" name="Rectangle 3"/>
          <p:cNvSpPr>
            <a:spLocks noGrp="1" noChangeArrowheads="1"/>
          </p:cNvSpPr>
          <p:nvPr>
            <p:ph type="body" idx="1"/>
          </p:nvPr>
        </p:nvSpPr>
        <p:spPr>
          <a:xfrm>
            <a:off x="790547" y="1573658"/>
            <a:ext cx="8766132" cy="4159321"/>
          </a:xfrm>
        </p:spPr>
        <p:txBody>
          <a:bodyPr/>
          <a:lstStyle/>
          <a:p>
            <a:pPr eaLnBrk="1" hangingPunct="1">
              <a:lnSpc>
                <a:spcPct val="80000"/>
              </a:lnSpc>
            </a:pPr>
            <a:r>
              <a:rPr lang="en-US" altLang="en-US" sz="2400" b="1" dirty="0"/>
              <a:t>No gum in class</a:t>
            </a:r>
          </a:p>
          <a:p>
            <a:pPr eaLnBrk="1" hangingPunct="1">
              <a:lnSpc>
                <a:spcPct val="80000"/>
              </a:lnSpc>
            </a:pPr>
            <a:r>
              <a:rPr lang="en-US" altLang="en-US" sz="2400" b="1" dirty="0"/>
              <a:t>No food or drink in the lab</a:t>
            </a:r>
            <a:r>
              <a:rPr lang="en-US" altLang="en-US" sz="2400" dirty="0"/>
              <a:t> (except water with a lid at approved locations)</a:t>
            </a:r>
          </a:p>
          <a:p>
            <a:pPr eaLnBrk="1" hangingPunct="1">
              <a:lnSpc>
                <a:spcPct val="80000"/>
              </a:lnSpc>
            </a:pPr>
            <a:r>
              <a:rPr lang="en-US" altLang="en-US" sz="2400" b="1" dirty="0"/>
              <a:t>No headphones or music</a:t>
            </a:r>
            <a:r>
              <a:rPr lang="en-US" altLang="en-US" sz="2400" dirty="0"/>
              <a:t> except on days selected by teacher</a:t>
            </a:r>
          </a:p>
          <a:p>
            <a:pPr eaLnBrk="1" hangingPunct="1">
              <a:lnSpc>
                <a:spcPct val="80000"/>
              </a:lnSpc>
            </a:pPr>
            <a:r>
              <a:rPr lang="en-US" altLang="en-US" sz="2400" dirty="0"/>
              <a:t>Absolutely </a:t>
            </a:r>
            <a:r>
              <a:rPr lang="en-US" altLang="en-US" sz="2400" b="1" dirty="0"/>
              <a:t>no off-task Internet usage</a:t>
            </a:r>
            <a:r>
              <a:rPr lang="en-US" altLang="en-US" sz="2400" dirty="0"/>
              <a:t> (e-mail, games, chat, </a:t>
            </a:r>
            <a:r>
              <a:rPr lang="en-US" altLang="en-US" sz="2400" dirty="0" err="1"/>
              <a:t>etc</a:t>
            </a:r>
            <a:r>
              <a:rPr lang="en-US" altLang="en-US" sz="2400" dirty="0"/>
              <a:t> – anything other than class related)</a:t>
            </a:r>
          </a:p>
          <a:p>
            <a:pPr eaLnBrk="1" hangingPunct="1">
              <a:lnSpc>
                <a:spcPct val="80000"/>
              </a:lnSpc>
            </a:pPr>
            <a:r>
              <a:rPr lang="en-US" altLang="en-US" sz="2400" dirty="0"/>
              <a:t>Absolutely </a:t>
            </a:r>
            <a:r>
              <a:rPr lang="en-US" altLang="en-US" sz="2400" b="1" dirty="0"/>
              <a:t>no off-task Computer usage</a:t>
            </a:r>
            <a:r>
              <a:rPr lang="en-US" altLang="en-US" sz="2400" dirty="0"/>
              <a:t> (ask teacher permission to use equipment for anything other than class assignments)</a:t>
            </a:r>
          </a:p>
          <a:p>
            <a:pPr eaLnBrk="1" hangingPunct="1">
              <a:lnSpc>
                <a:spcPct val="80000"/>
              </a:lnSpc>
            </a:pPr>
            <a:r>
              <a:rPr lang="en-US" altLang="en-US" sz="2400" dirty="0"/>
              <a:t>Do </a:t>
            </a:r>
            <a:r>
              <a:rPr lang="en-US" altLang="en-US" sz="2400" b="1" dirty="0"/>
              <a:t>NOT download any software</a:t>
            </a:r>
            <a:r>
              <a:rPr lang="en-US" altLang="en-US" sz="2400" dirty="0"/>
              <a:t> (games, utilities, music, etc.)</a:t>
            </a:r>
          </a:p>
          <a:p>
            <a:pPr eaLnBrk="1" hangingPunct="1">
              <a:lnSpc>
                <a:spcPct val="80000"/>
              </a:lnSpc>
            </a:pPr>
            <a:r>
              <a:rPr lang="en-US" altLang="en-US" sz="2400" dirty="0"/>
              <a:t>Do </a:t>
            </a:r>
            <a:r>
              <a:rPr lang="en-US" altLang="en-US" sz="2400" b="1" dirty="0"/>
              <a:t>NOT</a:t>
            </a:r>
            <a:r>
              <a:rPr lang="en-US" altLang="en-US" sz="2400" dirty="0"/>
              <a:t> use any “chat” software </a:t>
            </a:r>
          </a:p>
          <a:p>
            <a:pPr eaLnBrk="1" hangingPunct="1">
              <a:lnSpc>
                <a:spcPct val="80000"/>
              </a:lnSpc>
            </a:pPr>
            <a:r>
              <a:rPr lang="en-US" altLang="en-US" sz="2400" dirty="0"/>
              <a:t>No </a:t>
            </a:r>
            <a:r>
              <a:rPr lang="en-US" altLang="en-US" sz="2400" b="1" dirty="0"/>
              <a:t>CELL PHONE</a:t>
            </a:r>
            <a:r>
              <a:rPr lang="en-US" altLang="en-US" sz="2400" dirty="0"/>
              <a:t> use in class without permission of Mr. Smith.</a:t>
            </a:r>
          </a:p>
          <a:p>
            <a:pPr eaLnBrk="1" hangingPunct="1">
              <a:lnSpc>
                <a:spcPct val="80000"/>
              </a:lnSpc>
            </a:pPr>
            <a:endParaRPr lang="en-US" altLang="en-US" sz="2400" dirty="0"/>
          </a:p>
        </p:txBody>
      </p:sp>
    </p:spTree>
    <p:extLst>
      <p:ext uri="{BB962C8B-B14F-4D97-AF65-F5344CB8AC3E}">
        <p14:creationId xmlns:p14="http://schemas.microsoft.com/office/powerpoint/2010/main" val="7225297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3">
                                            <p:txEl>
                                              <p:pRg st="2" end="2"/>
                                            </p:txEl>
                                          </p:spTgt>
                                        </p:tgtEl>
                                        <p:attrNameLst>
                                          <p:attrName>style.visibility</p:attrName>
                                        </p:attrNameLst>
                                      </p:cBhvr>
                                      <p:to>
                                        <p:strVal val="visible"/>
                                      </p:to>
                                    </p:set>
                                    <p:anim calcmode="lin" valueType="num">
                                      <p:cBhvr additive="base">
                                        <p:cTn id="19" dur="500" fill="hold"/>
                                        <p:tgtEl>
                                          <p:spTgt spid="7168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68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1683">
                                            <p:txEl>
                                              <p:pRg st="3" end="3"/>
                                            </p:txEl>
                                          </p:spTgt>
                                        </p:tgtEl>
                                        <p:attrNameLst>
                                          <p:attrName>style.visibility</p:attrName>
                                        </p:attrNameLst>
                                      </p:cBhvr>
                                      <p:to>
                                        <p:strVal val="visible"/>
                                      </p:to>
                                    </p:set>
                                    <p:anim calcmode="lin" valueType="num">
                                      <p:cBhvr additive="base">
                                        <p:cTn id="25" dur="500" fill="hold"/>
                                        <p:tgtEl>
                                          <p:spTgt spid="7168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168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1683">
                                            <p:txEl>
                                              <p:pRg st="4" end="4"/>
                                            </p:txEl>
                                          </p:spTgt>
                                        </p:tgtEl>
                                        <p:attrNameLst>
                                          <p:attrName>style.visibility</p:attrName>
                                        </p:attrNameLst>
                                      </p:cBhvr>
                                      <p:to>
                                        <p:strVal val="visible"/>
                                      </p:to>
                                    </p:set>
                                    <p:anim calcmode="lin" valueType="num">
                                      <p:cBhvr additive="base">
                                        <p:cTn id="31" dur="500" fill="hold"/>
                                        <p:tgtEl>
                                          <p:spTgt spid="7168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168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1683">
                                            <p:txEl>
                                              <p:pRg st="5" end="5"/>
                                            </p:txEl>
                                          </p:spTgt>
                                        </p:tgtEl>
                                        <p:attrNameLst>
                                          <p:attrName>style.visibility</p:attrName>
                                        </p:attrNameLst>
                                      </p:cBhvr>
                                      <p:to>
                                        <p:strVal val="visible"/>
                                      </p:to>
                                    </p:set>
                                    <p:anim calcmode="lin" valueType="num">
                                      <p:cBhvr additive="base">
                                        <p:cTn id="37" dur="500" fill="hold"/>
                                        <p:tgtEl>
                                          <p:spTgt spid="7168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168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1683">
                                            <p:txEl>
                                              <p:pRg st="6" end="6"/>
                                            </p:txEl>
                                          </p:spTgt>
                                        </p:tgtEl>
                                        <p:attrNameLst>
                                          <p:attrName>style.visibility</p:attrName>
                                        </p:attrNameLst>
                                      </p:cBhvr>
                                      <p:to>
                                        <p:strVal val="visible"/>
                                      </p:to>
                                    </p:set>
                                    <p:anim calcmode="lin" valueType="num">
                                      <p:cBhvr additive="base">
                                        <p:cTn id="43" dur="500" fill="hold"/>
                                        <p:tgtEl>
                                          <p:spTgt spid="7168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168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71683">
                                            <p:txEl>
                                              <p:pRg st="7" end="7"/>
                                            </p:txEl>
                                          </p:spTgt>
                                        </p:tgtEl>
                                        <p:attrNameLst>
                                          <p:attrName>style.visibility</p:attrName>
                                        </p:attrNameLst>
                                      </p:cBhvr>
                                      <p:to>
                                        <p:strVal val="visible"/>
                                      </p:to>
                                    </p:set>
                                    <p:anim calcmode="lin" valueType="num">
                                      <p:cBhvr additive="base">
                                        <p:cTn id="49" dur="500" fill="hold"/>
                                        <p:tgtEl>
                                          <p:spTgt spid="7168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168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057" y="219983"/>
            <a:ext cx="9466943" cy="1100818"/>
          </a:xfrm>
        </p:spPr>
        <p:txBody>
          <a:bodyPr>
            <a:normAutofit/>
          </a:bodyPr>
          <a:lstStyle/>
          <a:p>
            <a:r>
              <a:rPr lang="en-US" dirty="0"/>
              <a:t>If you did not complete this on Monday</a:t>
            </a:r>
          </a:p>
        </p:txBody>
      </p:sp>
      <p:sp>
        <p:nvSpPr>
          <p:cNvPr id="3" name="Content Placeholder 2"/>
          <p:cNvSpPr>
            <a:spLocks noGrp="1"/>
          </p:cNvSpPr>
          <p:nvPr>
            <p:ph idx="1"/>
          </p:nvPr>
        </p:nvSpPr>
        <p:spPr/>
        <p:txBody>
          <a:bodyPr>
            <a:normAutofit/>
          </a:bodyPr>
          <a:lstStyle/>
          <a:p>
            <a:r>
              <a:rPr lang="en-US" sz="4400" dirty="0"/>
              <a:t>Select Product Owner: Quality Control</a:t>
            </a:r>
          </a:p>
          <a:p>
            <a:r>
              <a:rPr lang="en-US" sz="4400" dirty="0"/>
              <a:t>Select Scrum Master: Team Leader</a:t>
            </a:r>
          </a:p>
          <a:p>
            <a:r>
              <a:rPr lang="en-US" sz="4400" dirty="0"/>
              <a:t>Build Sprint Backlog: </a:t>
            </a:r>
          </a:p>
          <a:p>
            <a:pPr lvl="1"/>
            <a:r>
              <a:rPr lang="en-US" sz="4000" dirty="0"/>
              <a:t>Tasks you can get done by next Friday</a:t>
            </a:r>
          </a:p>
        </p:txBody>
      </p:sp>
    </p:spTree>
    <p:extLst>
      <p:ext uri="{BB962C8B-B14F-4D97-AF65-F5344CB8AC3E}">
        <p14:creationId xmlns:p14="http://schemas.microsoft.com/office/powerpoint/2010/main" val="157517093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srcRect b="11989"/>
          <a:stretch/>
        </p:blipFill>
        <p:spPr>
          <a:xfrm>
            <a:off x="4814510" y="72576"/>
            <a:ext cx="7267724" cy="2960914"/>
          </a:xfrm>
          <a:prstGeom prst="rect">
            <a:avLst/>
          </a:prstGeom>
        </p:spPr>
      </p:pic>
      <p:sp>
        <p:nvSpPr>
          <p:cNvPr id="2" name="Title 1"/>
          <p:cNvSpPr>
            <a:spLocks noGrp="1"/>
          </p:cNvSpPr>
          <p:nvPr>
            <p:ph type="title"/>
          </p:nvPr>
        </p:nvSpPr>
        <p:spPr>
          <a:xfrm>
            <a:off x="968828" y="0"/>
            <a:ext cx="2079172" cy="1325563"/>
          </a:xfrm>
        </p:spPr>
        <p:txBody>
          <a:bodyPr/>
          <a:lstStyle/>
          <a:p>
            <a:r>
              <a:rPr lang="en-US" dirty="0"/>
              <a:t>Sprint…</a:t>
            </a:r>
          </a:p>
        </p:txBody>
      </p:sp>
      <p:sp>
        <p:nvSpPr>
          <p:cNvPr id="3" name="Content Placeholder 2"/>
          <p:cNvSpPr>
            <a:spLocks noGrp="1"/>
          </p:cNvSpPr>
          <p:nvPr>
            <p:ph idx="1"/>
          </p:nvPr>
        </p:nvSpPr>
        <p:spPr>
          <a:xfrm>
            <a:off x="199572" y="1567543"/>
            <a:ext cx="10515600" cy="4986792"/>
          </a:xfrm>
        </p:spPr>
        <p:txBody>
          <a:bodyPr/>
          <a:lstStyle/>
          <a:p>
            <a:r>
              <a:rPr lang="en-US" dirty="0"/>
              <a:t>Daily Scrum Meeting:</a:t>
            </a:r>
          </a:p>
          <a:p>
            <a:pPr lvl="1"/>
            <a:r>
              <a:rPr lang="en-US" dirty="0"/>
              <a:t>What was done yesterday?</a:t>
            </a:r>
          </a:p>
          <a:p>
            <a:pPr lvl="1"/>
            <a:r>
              <a:rPr lang="en-US" dirty="0"/>
              <a:t>What do you intend to do today?</a:t>
            </a:r>
          </a:p>
          <a:p>
            <a:pPr lvl="1"/>
            <a:r>
              <a:rPr lang="en-US" dirty="0"/>
              <a:t>What is getting in your way of success?</a:t>
            </a:r>
          </a:p>
          <a:p>
            <a:r>
              <a:rPr lang="en-US" dirty="0"/>
              <a:t>Work:</a:t>
            </a:r>
          </a:p>
          <a:p>
            <a:pPr lvl="1"/>
            <a:r>
              <a:rPr lang="en-US" dirty="0"/>
              <a:t>Select a task</a:t>
            </a:r>
          </a:p>
          <a:p>
            <a:pPr lvl="2"/>
            <a:r>
              <a:rPr lang="en-US" dirty="0"/>
              <a:t>Add your name to the sticky note</a:t>
            </a:r>
          </a:p>
          <a:p>
            <a:pPr lvl="2"/>
            <a:r>
              <a:rPr lang="en-US" dirty="0"/>
              <a:t>Move the note to the ‘Doing’ column</a:t>
            </a:r>
          </a:p>
          <a:p>
            <a:pPr lvl="1"/>
            <a:r>
              <a:rPr lang="en-US" dirty="0"/>
              <a:t>When you finish a task, demonstrate it to your Product Owner.  If it passes, the product owner signs off and the note is moved to the ‘Done’ Column.</a:t>
            </a:r>
          </a:p>
          <a:p>
            <a:pPr lvl="1"/>
            <a:r>
              <a:rPr lang="en-US" dirty="0"/>
              <a:t>At the end of the sprint your team </a:t>
            </a:r>
            <a:r>
              <a:rPr lang="en-US"/>
              <a:t>will demonstrate the ‘Done’ items.</a:t>
            </a:r>
            <a:endParaRPr lang="en-US" dirty="0"/>
          </a:p>
          <a:p>
            <a:endParaRPr lang="en-US" dirty="0"/>
          </a:p>
        </p:txBody>
      </p:sp>
    </p:spTree>
    <p:extLst>
      <p:ext uri="{BB962C8B-B14F-4D97-AF65-F5344CB8AC3E}">
        <p14:creationId xmlns:p14="http://schemas.microsoft.com/office/powerpoint/2010/main" val="8992626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End of Sprint Meetings (At the end of the Sprint.  I use 3-weeks for the Sprint Time Length)</a:t>
            </a:r>
          </a:p>
        </p:txBody>
      </p:sp>
      <p:pic>
        <p:nvPicPr>
          <p:cNvPr id="4" name="Picture 3"/>
          <p:cNvPicPr>
            <a:picLocks noChangeAspect="1"/>
          </p:cNvPicPr>
          <p:nvPr/>
        </p:nvPicPr>
        <p:blipFill>
          <a:blip r:embed="rId2"/>
          <a:stretch>
            <a:fillRect/>
          </a:stretch>
        </p:blipFill>
        <p:spPr>
          <a:xfrm>
            <a:off x="2662237" y="3509963"/>
            <a:ext cx="6867525" cy="2438400"/>
          </a:xfrm>
          <a:prstGeom prst="rect">
            <a:avLst/>
          </a:prstGeom>
        </p:spPr>
      </p:pic>
    </p:spTree>
    <p:extLst>
      <p:ext uri="{BB962C8B-B14F-4D97-AF65-F5344CB8AC3E}">
        <p14:creationId xmlns:p14="http://schemas.microsoft.com/office/powerpoint/2010/main" val="27183781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 for the Day on Friday</a:t>
            </a:r>
          </a:p>
        </p:txBody>
      </p:sp>
      <p:sp>
        <p:nvSpPr>
          <p:cNvPr id="3" name="Content Placeholder 2"/>
          <p:cNvSpPr>
            <a:spLocks noGrp="1"/>
          </p:cNvSpPr>
          <p:nvPr>
            <p:ph idx="1"/>
          </p:nvPr>
        </p:nvSpPr>
        <p:spPr/>
        <p:txBody>
          <a:bodyPr>
            <a:normAutofit fontScale="92500" lnSpcReduction="10000"/>
          </a:bodyPr>
          <a:lstStyle/>
          <a:p>
            <a:r>
              <a:rPr lang="en-US" sz="3200" dirty="0"/>
              <a:t>Sprint Review Meetings: Demonstrate your product to the class</a:t>
            </a:r>
          </a:p>
          <a:p>
            <a:pPr lvl="1"/>
            <a:r>
              <a:rPr lang="en-US" sz="2800" dirty="0"/>
              <a:t>Class gives feedback</a:t>
            </a:r>
          </a:p>
          <a:p>
            <a:r>
              <a:rPr lang="en-US" sz="3200" dirty="0"/>
              <a:t>Sprint Retrospective Meetings: </a:t>
            </a:r>
          </a:p>
          <a:p>
            <a:pPr lvl="1"/>
            <a:r>
              <a:rPr lang="en-US" sz="2800" dirty="0"/>
              <a:t>First within the team</a:t>
            </a:r>
          </a:p>
          <a:p>
            <a:pPr lvl="1"/>
            <a:r>
              <a:rPr lang="en-US" sz="2800" dirty="0"/>
              <a:t>Next with the entire class</a:t>
            </a:r>
          </a:p>
          <a:p>
            <a:r>
              <a:rPr lang="en-US" sz="3200" dirty="0"/>
              <a:t>Demonstrate Team Notebook to Mr. Smith</a:t>
            </a:r>
          </a:p>
          <a:p>
            <a:pPr lvl="1"/>
            <a:r>
              <a:rPr lang="en-US" dirty="0"/>
              <a:t>Show the work of each team member.</a:t>
            </a:r>
          </a:p>
          <a:p>
            <a:r>
              <a:rPr lang="en-US" sz="3200" dirty="0"/>
              <a:t>Sprint Planning Time</a:t>
            </a:r>
          </a:p>
          <a:p>
            <a:pPr lvl="1"/>
            <a:r>
              <a:rPr lang="en-US" dirty="0"/>
              <a:t>Committing to what you will accomplish by Wednesday, November 18</a:t>
            </a:r>
            <a:r>
              <a:rPr lang="en-US" baseline="30000" dirty="0"/>
              <a:t>th</a:t>
            </a:r>
            <a:r>
              <a:rPr lang="en-US" dirty="0"/>
              <a:t> </a:t>
            </a:r>
          </a:p>
          <a:p>
            <a:pPr lvl="1"/>
            <a:r>
              <a:rPr lang="en-US" dirty="0"/>
              <a:t>Friday November 20</a:t>
            </a:r>
            <a:r>
              <a:rPr lang="en-US" baseline="30000" dirty="0"/>
              <a:t>th</a:t>
            </a:r>
            <a:r>
              <a:rPr lang="en-US" dirty="0"/>
              <a:t> is an in-class tournament</a:t>
            </a:r>
          </a:p>
        </p:txBody>
      </p:sp>
    </p:spTree>
    <p:extLst>
      <p:ext uri="{BB962C8B-B14F-4D97-AF65-F5344CB8AC3E}">
        <p14:creationId xmlns:p14="http://schemas.microsoft.com/office/powerpoint/2010/main" val="4271191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 calcmode="lin" valueType="num">
                                      <p:cBhvr additive="base">
                                        <p:cTn id="4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
          <p:cNvSpPr>
            <a:spLocks noGrp="1" noChangeArrowheads="1"/>
          </p:cNvSpPr>
          <p:nvPr>
            <p:ph type="title"/>
          </p:nvPr>
        </p:nvSpPr>
        <p:spPr/>
        <p:txBody>
          <a:bodyPr/>
          <a:lstStyle/>
          <a:p>
            <a:pPr eaLnBrk="1" hangingPunct="1">
              <a:defRPr/>
            </a:pPr>
            <a:r>
              <a:rPr lang="en-US" dirty="0">
                <a:sym typeface="Gill Sans" charset="0"/>
              </a:rPr>
              <a:t>The Sprint Review</a:t>
            </a:r>
          </a:p>
        </p:txBody>
      </p:sp>
      <p:sp>
        <p:nvSpPr>
          <p:cNvPr id="31747" name="Rectangle 2"/>
          <p:cNvSpPr>
            <a:spLocks noGrp="1" noChangeArrowheads="1"/>
          </p:cNvSpPr>
          <p:nvPr>
            <p:ph type="body" idx="1"/>
          </p:nvPr>
        </p:nvSpPr>
        <p:spPr/>
        <p:txBody>
          <a:bodyPr/>
          <a:lstStyle/>
          <a:p>
            <a:pPr marL="628650" eaLnBrk="1" hangingPunct="1">
              <a:lnSpc>
                <a:spcPct val="80000"/>
              </a:lnSpc>
              <a:buFont typeface="Lucida Grande" charset="0"/>
              <a:buChar char="•"/>
              <a:defRPr/>
            </a:pPr>
            <a:r>
              <a:rPr lang="en-US" dirty="0">
                <a:sym typeface="Gill Sans" charset="0"/>
              </a:rPr>
              <a:t>Team presents what it accomplished during the sprint</a:t>
            </a:r>
          </a:p>
          <a:p>
            <a:pPr marL="628650" eaLnBrk="1" hangingPunct="1">
              <a:lnSpc>
                <a:spcPct val="80000"/>
              </a:lnSpc>
              <a:spcBef>
                <a:spcPts val="1350"/>
              </a:spcBef>
              <a:buFont typeface="Lucida Grande" charset="0"/>
              <a:buChar char="•"/>
              <a:defRPr/>
            </a:pPr>
            <a:r>
              <a:rPr lang="en-US" dirty="0">
                <a:sym typeface="Gill Sans" charset="0"/>
              </a:rPr>
              <a:t>Typically takes the form of a demo of new features or underlying architecture</a:t>
            </a:r>
          </a:p>
          <a:p>
            <a:pPr marL="628650" eaLnBrk="1" hangingPunct="1">
              <a:lnSpc>
                <a:spcPct val="80000"/>
              </a:lnSpc>
              <a:spcBef>
                <a:spcPts val="1350"/>
              </a:spcBef>
              <a:buFont typeface="Lucida Grande" charset="0"/>
              <a:buChar char="•"/>
              <a:defRPr/>
            </a:pPr>
            <a:r>
              <a:rPr lang="en-US" dirty="0">
                <a:sym typeface="Gill Sans" charset="0"/>
              </a:rPr>
              <a:t>Informal</a:t>
            </a:r>
          </a:p>
          <a:p>
            <a:pPr marL="937260" lvl="1" eaLnBrk="1" hangingPunct="1">
              <a:lnSpc>
                <a:spcPct val="80000"/>
              </a:lnSpc>
              <a:spcBef>
                <a:spcPts val="1350"/>
              </a:spcBef>
              <a:buFont typeface="Lucida Grande" charset="0"/>
              <a:buChar char="•"/>
              <a:defRPr/>
            </a:pPr>
            <a:r>
              <a:rPr lang="en-US" dirty="0">
                <a:sym typeface="Gill Sans" charset="0"/>
              </a:rPr>
              <a:t>No slides</a:t>
            </a:r>
          </a:p>
          <a:p>
            <a:pPr marL="628650" eaLnBrk="1" hangingPunct="1">
              <a:lnSpc>
                <a:spcPct val="80000"/>
              </a:lnSpc>
              <a:spcBef>
                <a:spcPts val="1350"/>
              </a:spcBef>
              <a:buFont typeface="Lucida Grande" charset="0"/>
              <a:buChar char="•"/>
              <a:defRPr/>
            </a:pPr>
            <a:r>
              <a:rPr lang="en-US" dirty="0">
                <a:sym typeface="Gill Sans" charset="0"/>
              </a:rPr>
              <a:t>Whole team participates</a:t>
            </a:r>
          </a:p>
          <a:p>
            <a:pPr marL="628650" eaLnBrk="1" hangingPunct="1">
              <a:lnSpc>
                <a:spcPct val="80000"/>
              </a:lnSpc>
              <a:spcBef>
                <a:spcPts val="1350"/>
              </a:spcBef>
              <a:buFont typeface="Lucida Grande" charset="0"/>
              <a:buChar char="•"/>
              <a:defRPr/>
            </a:pPr>
            <a:r>
              <a:rPr lang="en-US" dirty="0">
                <a:sym typeface="Gill Sans" charset="0"/>
              </a:rPr>
              <a:t>Invite the world</a:t>
            </a:r>
          </a:p>
        </p:txBody>
      </p:sp>
      <p:pic>
        <p:nvPicPr>
          <p:cNvPr id="593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01940" y="46863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93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490" y="3200400"/>
            <a:ext cx="2508885" cy="16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4201972"/>
      </p:ext>
    </p:extLst>
  </p:cSld>
  <p:clrMapOvr>
    <a:masterClrMapping/>
  </p:clrMapOvr>
  <p:transition spd="med">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747">
                                            <p:txEl>
                                              <p:pRg st="3" end="3"/>
                                            </p:txEl>
                                          </p:spTgt>
                                        </p:tgtEl>
                                        <p:attrNameLst>
                                          <p:attrName>style.visibility</p:attrName>
                                        </p:attrNameLst>
                                      </p:cBhvr>
                                      <p:to>
                                        <p:strVal val="visible"/>
                                      </p:to>
                                    </p:set>
                                    <p:anim calcmode="lin" valueType="num">
                                      <p:cBhvr additive="base">
                                        <p:cTn id="23" dur="500" fill="hold"/>
                                        <p:tgtEl>
                                          <p:spTgt spid="31747">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174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1747">
                                            <p:txEl>
                                              <p:pRg st="4" end="4"/>
                                            </p:txEl>
                                          </p:spTgt>
                                        </p:tgtEl>
                                        <p:attrNameLst>
                                          <p:attrName>style.visibility</p:attrName>
                                        </p:attrNameLst>
                                      </p:cBhvr>
                                      <p:to>
                                        <p:strVal val="visible"/>
                                      </p:to>
                                    </p:set>
                                    <p:anim calcmode="lin" valueType="num">
                                      <p:cBhvr additive="base">
                                        <p:cTn id="29" dur="5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174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1747">
                                            <p:txEl>
                                              <p:pRg st="5" end="5"/>
                                            </p:txEl>
                                          </p:spTgt>
                                        </p:tgtEl>
                                        <p:attrNameLst>
                                          <p:attrName>style.visibility</p:attrName>
                                        </p:attrNameLst>
                                      </p:cBhvr>
                                      <p:to>
                                        <p:strVal val="visible"/>
                                      </p:to>
                                    </p:set>
                                    <p:anim calcmode="lin" valueType="num">
                                      <p:cBhvr additive="base">
                                        <p:cTn id="35" dur="500" fill="hold"/>
                                        <p:tgtEl>
                                          <p:spTgt spid="31747">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1747">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Sprint Review Outline</a:t>
            </a:r>
          </a:p>
        </p:txBody>
      </p:sp>
      <p:sp>
        <p:nvSpPr>
          <p:cNvPr id="3" name="Content Placeholder 2"/>
          <p:cNvSpPr>
            <a:spLocks noGrp="1"/>
          </p:cNvSpPr>
          <p:nvPr>
            <p:ph idx="1"/>
          </p:nvPr>
        </p:nvSpPr>
        <p:spPr/>
        <p:txBody>
          <a:bodyPr/>
          <a:lstStyle/>
          <a:p>
            <a:r>
              <a:rPr lang="en-US" dirty="0"/>
              <a:t>Demonstrate what is working on your product</a:t>
            </a:r>
          </a:p>
          <a:p>
            <a:r>
              <a:rPr lang="en-US" dirty="0"/>
              <a:t>Product owner declares what is ‘Done’</a:t>
            </a:r>
          </a:p>
          <a:p>
            <a:r>
              <a:rPr lang="en-US" dirty="0"/>
              <a:t>Stick to the goals of the Sprint.</a:t>
            </a:r>
          </a:p>
          <a:p>
            <a:r>
              <a:rPr lang="en-US" dirty="0"/>
              <a:t>Add new ideas/tasks to the Product Backlog.  Your team can determine if they should be added to the next Sprint.</a:t>
            </a:r>
          </a:p>
          <a:p>
            <a:r>
              <a:rPr lang="en-US" dirty="0"/>
              <a:t>If something did not get done, put it on the product backlog.  On Monday your team can determine to place it in the next Sprint.</a:t>
            </a:r>
          </a:p>
        </p:txBody>
      </p:sp>
    </p:spTree>
    <p:extLst>
      <p:ext uri="{BB962C8B-B14F-4D97-AF65-F5344CB8AC3E}">
        <p14:creationId xmlns:p14="http://schemas.microsoft.com/office/powerpoint/2010/main" val="395399103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
          <p:cNvSpPr>
            <a:spLocks noGrp="1" noChangeArrowheads="1"/>
          </p:cNvSpPr>
          <p:nvPr>
            <p:ph type="title"/>
          </p:nvPr>
        </p:nvSpPr>
        <p:spPr/>
        <p:txBody>
          <a:bodyPr/>
          <a:lstStyle/>
          <a:p>
            <a:pPr eaLnBrk="1" hangingPunct="1">
              <a:defRPr/>
            </a:pPr>
            <a:r>
              <a:rPr lang="en-US" dirty="0">
                <a:sym typeface="Gill Sans" charset="0"/>
              </a:rPr>
              <a:t>Sprint Retrospective</a:t>
            </a:r>
          </a:p>
        </p:txBody>
      </p:sp>
      <p:sp>
        <p:nvSpPr>
          <p:cNvPr id="32771" name="Rectangle 2"/>
          <p:cNvSpPr>
            <a:spLocks noGrp="1" noChangeArrowheads="1"/>
          </p:cNvSpPr>
          <p:nvPr>
            <p:ph type="body" idx="1"/>
          </p:nvPr>
        </p:nvSpPr>
        <p:spPr>
          <a:xfrm>
            <a:off x="758757" y="1440180"/>
            <a:ext cx="9589203" cy="4869180"/>
          </a:xfrm>
        </p:spPr>
        <p:txBody>
          <a:bodyPr/>
          <a:lstStyle/>
          <a:p>
            <a:pPr marL="628650" eaLnBrk="1" hangingPunct="1">
              <a:lnSpc>
                <a:spcPct val="80000"/>
              </a:lnSpc>
            </a:pPr>
            <a:r>
              <a:rPr lang="en-US" altLang="en-US" dirty="0"/>
              <a:t>Periodically take a look at what is and is not working</a:t>
            </a:r>
          </a:p>
          <a:p>
            <a:pPr marL="628650" eaLnBrk="1" hangingPunct="1">
              <a:lnSpc>
                <a:spcPct val="80000"/>
              </a:lnSpc>
              <a:spcBef>
                <a:spcPts val="1170"/>
              </a:spcBef>
            </a:pPr>
            <a:r>
              <a:rPr lang="en-US" altLang="en-US" dirty="0"/>
              <a:t>Typically 15–30 minutes</a:t>
            </a:r>
          </a:p>
          <a:p>
            <a:pPr marL="628650" eaLnBrk="1" hangingPunct="1">
              <a:lnSpc>
                <a:spcPct val="80000"/>
              </a:lnSpc>
              <a:spcBef>
                <a:spcPts val="1170"/>
              </a:spcBef>
            </a:pPr>
            <a:r>
              <a:rPr lang="en-US" altLang="en-US" dirty="0"/>
              <a:t>Done after every sprint</a:t>
            </a:r>
          </a:p>
          <a:p>
            <a:pPr marL="628650" eaLnBrk="1" hangingPunct="1">
              <a:lnSpc>
                <a:spcPct val="80000"/>
              </a:lnSpc>
              <a:spcBef>
                <a:spcPts val="1170"/>
              </a:spcBef>
            </a:pPr>
            <a:r>
              <a:rPr lang="en-US" altLang="en-US" dirty="0"/>
              <a:t>Whole team participates</a:t>
            </a:r>
          </a:p>
          <a:p>
            <a:pPr marL="937260" lvl="1" eaLnBrk="1" hangingPunct="1">
              <a:lnSpc>
                <a:spcPct val="80000"/>
              </a:lnSpc>
              <a:spcBef>
                <a:spcPts val="1170"/>
              </a:spcBef>
            </a:pPr>
            <a:r>
              <a:rPr lang="en-US" altLang="en-US" dirty="0" err="1"/>
              <a:t>ScrumMaster</a:t>
            </a:r>
            <a:endParaRPr lang="en-US" altLang="en-US" dirty="0"/>
          </a:p>
          <a:p>
            <a:pPr marL="937260" lvl="1" eaLnBrk="1" hangingPunct="1">
              <a:lnSpc>
                <a:spcPct val="80000"/>
              </a:lnSpc>
              <a:spcBef>
                <a:spcPts val="1170"/>
              </a:spcBef>
            </a:pPr>
            <a:r>
              <a:rPr lang="en-US" altLang="en-US" dirty="0"/>
              <a:t>Product owner</a:t>
            </a:r>
          </a:p>
          <a:p>
            <a:pPr marL="937260" lvl="1" eaLnBrk="1" hangingPunct="1">
              <a:lnSpc>
                <a:spcPct val="80000"/>
              </a:lnSpc>
              <a:spcBef>
                <a:spcPts val="1170"/>
              </a:spcBef>
            </a:pPr>
            <a:r>
              <a:rPr lang="en-US" altLang="en-US" dirty="0"/>
              <a:t>Team</a:t>
            </a:r>
          </a:p>
          <a:p>
            <a:pPr marL="937260" lvl="1" eaLnBrk="1" hangingPunct="1">
              <a:lnSpc>
                <a:spcPct val="80000"/>
              </a:lnSpc>
              <a:spcBef>
                <a:spcPts val="1170"/>
              </a:spcBef>
            </a:pPr>
            <a:r>
              <a:rPr lang="en-US" altLang="en-US" dirty="0"/>
              <a:t>Possibly customers and others</a:t>
            </a:r>
          </a:p>
        </p:txBody>
      </p:sp>
    </p:spTree>
    <p:extLst>
      <p:ext uri="{BB962C8B-B14F-4D97-AF65-F5344CB8AC3E}">
        <p14:creationId xmlns:p14="http://schemas.microsoft.com/office/powerpoint/2010/main" val="3564107282"/>
      </p:ext>
    </p:extLst>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anim calcmode="lin" valueType="num">
                                      <p:cBhvr additive="base">
                                        <p:cTn id="7"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771">
                                            <p:txEl>
                                              <p:pRg st="1" end="1"/>
                                            </p:txEl>
                                          </p:spTgt>
                                        </p:tgtEl>
                                        <p:attrNameLst>
                                          <p:attrName>style.visibility</p:attrName>
                                        </p:attrNameLst>
                                      </p:cBhvr>
                                      <p:to>
                                        <p:strVal val="visible"/>
                                      </p:to>
                                    </p:set>
                                    <p:anim calcmode="lin" valueType="num">
                                      <p:cBhvr additive="base">
                                        <p:cTn id="13" dur="500" fill="hold"/>
                                        <p:tgtEl>
                                          <p:spTgt spid="327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7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500"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771">
                                            <p:txEl>
                                              <p:pRg st="3" end="3"/>
                                            </p:txEl>
                                          </p:spTgt>
                                        </p:tgtEl>
                                        <p:attrNameLst>
                                          <p:attrName>style.visibility</p:attrName>
                                        </p:attrNameLst>
                                      </p:cBhvr>
                                      <p:to>
                                        <p:strVal val="visible"/>
                                      </p:to>
                                    </p:set>
                                    <p:anim calcmode="lin" valueType="num">
                                      <p:cBhvr additive="base">
                                        <p:cTn id="25" dur="500" fill="hold"/>
                                        <p:tgtEl>
                                          <p:spTgt spid="32771">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1">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2771">
                                            <p:txEl>
                                              <p:pRg st="4" end="4"/>
                                            </p:txEl>
                                          </p:spTgt>
                                        </p:tgtEl>
                                        <p:attrNameLst>
                                          <p:attrName>style.visibility</p:attrName>
                                        </p:attrNameLst>
                                      </p:cBhvr>
                                      <p:to>
                                        <p:strVal val="visible"/>
                                      </p:to>
                                    </p:set>
                                    <p:anim calcmode="lin" valueType="num">
                                      <p:cBhvr additive="base">
                                        <p:cTn id="29" dur="500"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2771">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32771">
                                            <p:txEl>
                                              <p:pRg st="5" end="5"/>
                                            </p:txEl>
                                          </p:spTgt>
                                        </p:tgtEl>
                                        <p:attrNameLst>
                                          <p:attrName>style.visibility</p:attrName>
                                        </p:attrNameLst>
                                      </p:cBhvr>
                                      <p:to>
                                        <p:strVal val="visible"/>
                                      </p:to>
                                    </p:set>
                                    <p:anim calcmode="lin" valueType="num">
                                      <p:cBhvr additive="base">
                                        <p:cTn id="33" dur="500" fill="hold"/>
                                        <p:tgtEl>
                                          <p:spTgt spid="32771">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2771">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771">
                                            <p:txEl>
                                              <p:pRg st="6" end="6"/>
                                            </p:txEl>
                                          </p:spTgt>
                                        </p:tgtEl>
                                        <p:attrNameLst>
                                          <p:attrName>style.visibility</p:attrName>
                                        </p:attrNameLst>
                                      </p:cBhvr>
                                      <p:to>
                                        <p:strVal val="visible"/>
                                      </p:to>
                                    </p:set>
                                    <p:anim calcmode="lin" valueType="num">
                                      <p:cBhvr additive="base">
                                        <p:cTn id="37" dur="500" fill="hold"/>
                                        <p:tgtEl>
                                          <p:spTgt spid="32771">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771">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2771">
                                            <p:txEl>
                                              <p:pRg st="7" end="7"/>
                                            </p:txEl>
                                          </p:spTgt>
                                        </p:tgtEl>
                                        <p:attrNameLst>
                                          <p:attrName>style.visibility</p:attrName>
                                        </p:attrNameLst>
                                      </p:cBhvr>
                                      <p:to>
                                        <p:strVal val="visible"/>
                                      </p:to>
                                    </p:set>
                                    <p:anim calcmode="lin" valueType="num">
                                      <p:cBhvr additive="base">
                                        <p:cTn id="41" dur="500" fill="hold"/>
                                        <p:tgtEl>
                                          <p:spTgt spid="32771">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27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
          <p:cNvSpPr>
            <a:spLocks noGrp="1" noChangeArrowheads="1"/>
          </p:cNvSpPr>
          <p:nvPr>
            <p:ph type="title"/>
          </p:nvPr>
        </p:nvSpPr>
        <p:spPr/>
        <p:txBody>
          <a:bodyPr/>
          <a:lstStyle/>
          <a:p>
            <a:pPr eaLnBrk="1" hangingPunct="1">
              <a:defRPr/>
            </a:pPr>
            <a:r>
              <a:rPr lang="en-US" dirty="0">
                <a:sym typeface="Gill Sans" charset="0"/>
              </a:rPr>
              <a:t>Sprint Retrospective: Good/ Bad/ Change</a:t>
            </a:r>
          </a:p>
        </p:txBody>
      </p:sp>
      <p:sp>
        <p:nvSpPr>
          <p:cNvPr id="33795" name="Rectangle 2"/>
          <p:cNvSpPr>
            <a:spLocks noGrp="1" noChangeArrowheads="1"/>
          </p:cNvSpPr>
          <p:nvPr>
            <p:ph type="body" idx="1"/>
          </p:nvPr>
        </p:nvSpPr>
        <p:spPr>
          <a:xfrm>
            <a:off x="1832610" y="1440180"/>
            <a:ext cx="8515350" cy="1257300"/>
          </a:xfrm>
        </p:spPr>
        <p:txBody>
          <a:bodyPr/>
          <a:lstStyle/>
          <a:p>
            <a:pPr marL="628650" eaLnBrk="1" hangingPunct="1"/>
            <a:r>
              <a:rPr lang="en-US" altLang="en-US" dirty="0"/>
              <a:t>Whole team gathers and discusses:</a:t>
            </a:r>
          </a:p>
        </p:txBody>
      </p:sp>
      <p:sp>
        <p:nvSpPr>
          <p:cNvPr id="2" name="AutoShape 3"/>
          <p:cNvSpPr>
            <a:spLocks/>
          </p:cNvSpPr>
          <p:nvPr/>
        </p:nvSpPr>
        <p:spPr bwMode="auto">
          <a:xfrm>
            <a:off x="1206230" y="2537460"/>
            <a:ext cx="5106940"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a:solidFill>
                  <a:srgbClr val="FFFFFF"/>
                </a:solidFill>
                <a:ea typeface="Gill Sans" pitchFamily="80" charset="0"/>
                <a:cs typeface="Gill Sans" pitchFamily="80" charset="0"/>
                <a:sym typeface="Gill Sans" pitchFamily="80" charset="0"/>
              </a:rPr>
              <a:t>What went well.</a:t>
            </a:r>
            <a:endParaRPr lang="en-US" sz="3240" dirty="0">
              <a:solidFill>
                <a:srgbClr val="FFFFFF"/>
              </a:solidFill>
              <a:effectLst>
                <a:outerShdw blurRad="38100" dist="38100" dir="2700000" algn="tl">
                  <a:srgbClr val="C0C0C0"/>
                </a:outerShdw>
              </a:effectLst>
              <a:ea typeface="Gill Sans" pitchFamily="80" charset="0"/>
              <a:cs typeface="Gill Sans" pitchFamily="80" charset="0"/>
              <a:sym typeface="Gill Sans" pitchFamily="80" charset="0"/>
            </a:endParaRPr>
          </a:p>
        </p:txBody>
      </p:sp>
      <p:sp>
        <p:nvSpPr>
          <p:cNvPr id="33796" name="AutoShape 4"/>
          <p:cNvSpPr>
            <a:spLocks/>
          </p:cNvSpPr>
          <p:nvPr/>
        </p:nvSpPr>
        <p:spPr bwMode="auto">
          <a:xfrm>
            <a:off x="2675647" y="3691890"/>
            <a:ext cx="5076487"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a:solidFill>
                  <a:srgbClr val="FFFFFF"/>
                </a:solidFill>
                <a:ea typeface="Gill Sans" pitchFamily="80" charset="0"/>
                <a:cs typeface="Gill Sans" pitchFamily="80" charset="0"/>
                <a:sym typeface="Gill Sans" pitchFamily="80" charset="0"/>
              </a:rPr>
              <a:t>What did not go well.</a:t>
            </a:r>
          </a:p>
        </p:txBody>
      </p:sp>
      <p:sp>
        <p:nvSpPr>
          <p:cNvPr id="33797" name="AutoShape 5"/>
          <p:cNvSpPr>
            <a:spLocks/>
          </p:cNvSpPr>
          <p:nvPr/>
        </p:nvSpPr>
        <p:spPr bwMode="auto">
          <a:xfrm>
            <a:off x="5867399" y="4754880"/>
            <a:ext cx="5261043" cy="880110"/>
          </a:xfrm>
          <a:prstGeom prst="roundRect">
            <a:avLst>
              <a:gd name="adj" fmla="val 31167"/>
            </a:avLst>
          </a:prstGeom>
          <a:blipFill dpi="0" rotWithShape="0">
            <a:blip r:embed="rId3"/>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lIns="0" tIns="0" rIns="0" bIns="0" anchor="ctr"/>
          <a:lstStyle/>
          <a:p>
            <a:pPr algn="ctr" fontAlgn="base">
              <a:spcBef>
                <a:spcPct val="0"/>
              </a:spcBef>
              <a:spcAft>
                <a:spcPct val="0"/>
              </a:spcAft>
              <a:tabLst>
                <a:tab pos="960120" algn="l"/>
              </a:tabLst>
              <a:defRPr/>
            </a:pPr>
            <a:r>
              <a:rPr lang="en-US" sz="3600" dirty="0">
                <a:solidFill>
                  <a:srgbClr val="FFFFFF"/>
                </a:solidFill>
                <a:ea typeface="Gill Sans" pitchFamily="80" charset="0"/>
                <a:cs typeface="Gill Sans" pitchFamily="80" charset="0"/>
                <a:sym typeface="Gill Sans" pitchFamily="80" charset="0"/>
              </a:rPr>
              <a:t>What should change</a:t>
            </a:r>
            <a:endParaRPr lang="en-US" sz="3240" dirty="0">
              <a:solidFill>
                <a:srgbClr val="FFFFFF"/>
              </a:solidFill>
              <a:effectLst>
                <a:outerShdw blurRad="38100" dist="38100" dir="2700000" algn="tl">
                  <a:srgbClr val="C0C0C0"/>
                </a:outerShdw>
              </a:effectLst>
              <a:ea typeface="Gill Sans" pitchFamily="80" charset="0"/>
              <a:cs typeface="Gill Sans" pitchFamily="80" charset="0"/>
              <a:sym typeface="Gill Sans" pitchFamily="80" charset="0"/>
            </a:endParaRPr>
          </a:p>
        </p:txBody>
      </p:sp>
      <p:grpSp>
        <p:nvGrpSpPr>
          <p:cNvPr id="63494" name="Group 6"/>
          <p:cNvGrpSpPr>
            <a:grpSpLocks/>
          </p:cNvGrpSpPr>
          <p:nvPr/>
        </p:nvGrpSpPr>
        <p:grpSpPr bwMode="auto">
          <a:xfrm>
            <a:off x="58489" y="4044984"/>
            <a:ext cx="2788920" cy="2108835"/>
            <a:chOff x="0" y="0"/>
            <a:chExt cx="1951" cy="1476"/>
          </a:xfrm>
        </p:grpSpPr>
        <p:pic>
          <p:nvPicPr>
            <p:cNvPr id="6349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951" cy="1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FFFFFF"/>
                  </a:solidFill>
                  <a:miter lim="800000"/>
                  <a:headEnd/>
                  <a:tailEnd/>
                </a14:hiddenLine>
              </a:ext>
            </a:extLst>
          </p:spPr>
        </p:pic>
        <p:sp>
          <p:nvSpPr>
            <p:cNvPr id="63496" name="Rectangle 8"/>
            <p:cNvSpPr>
              <a:spLocks/>
            </p:cNvSpPr>
            <p:nvPr/>
          </p:nvSpPr>
          <p:spPr bwMode="auto">
            <a:xfrm>
              <a:off x="102" y="144"/>
              <a:ext cx="1576" cy="1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0" tIns="0" rIns="0" bIns="0" anchor="ctr"/>
            <a:lstStyle>
              <a:lvl1pPr eaLnBrk="0" hangingPunct="0">
                <a:defRPr sz="3200">
                  <a:solidFill>
                    <a:srgbClr val="000000"/>
                  </a:solidFill>
                  <a:latin typeface="Gill Sans" pitchFamily="1" charset="0"/>
                  <a:ea typeface="ヒラギノ角ゴ Pro W3" pitchFamily="1" charset="-128"/>
                  <a:sym typeface="Gill Sans" pitchFamily="1" charset="0"/>
                </a:defRPr>
              </a:lvl1pPr>
              <a:lvl2pPr marL="742950" indent="-285750" eaLnBrk="0" hangingPunct="0">
                <a:defRPr sz="3200">
                  <a:solidFill>
                    <a:srgbClr val="000000"/>
                  </a:solidFill>
                  <a:latin typeface="Gill Sans" pitchFamily="1" charset="0"/>
                  <a:ea typeface="ヒラギノ角ゴ Pro W3" pitchFamily="1" charset="-128"/>
                  <a:sym typeface="Gill Sans" pitchFamily="1" charset="0"/>
                </a:defRPr>
              </a:lvl2pPr>
              <a:lvl3pPr marL="1143000" indent="-228600" eaLnBrk="0" hangingPunct="0">
                <a:defRPr sz="3200">
                  <a:solidFill>
                    <a:srgbClr val="000000"/>
                  </a:solidFill>
                  <a:latin typeface="Gill Sans" pitchFamily="1" charset="0"/>
                  <a:ea typeface="ヒラギノ角ゴ Pro W3" pitchFamily="1" charset="-128"/>
                  <a:sym typeface="Gill Sans" pitchFamily="1" charset="0"/>
                </a:defRPr>
              </a:lvl3pPr>
              <a:lvl4pPr marL="1600200" indent="-228600" eaLnBrk="0" hangingPunct="0">
                <a:defRPr sz="3200">
                  <a:solidFill>
                    <a:srgbClr val="000000"/>
                  </a:solidFill>
                  <a:latin typeface="Gill Sans" pitchFamily="1" charset="0"/>
                  <a:ea typeface="ヒラギノ角ゴ Pro W3" pitchFamily="1" charset="-128"/>
                  <a:sym typeface="Gill Sans" pitchFamily="1" charset="0"/>
                </a:defRPr>
              </a:lvl4pPr>
              <a:lvl5pPr marL="2057400" indent="-228600" eaLnBrk="0" hangingPunct="0">
                <a:defRPr sz="3200">
                  <a:solidFill>
                    <a:srgbClr val="000000"/>
                  </a:solidFill>
                  <a:latin typeface="Gill Sans" pitchFamily="1" charset="0"/>
                  <a:ea typeface="ヒラギノ角ゴ Pro W3" pitchFamily="1" charset="-128"/>
                  <a:sym typeface="Gill Sans" pitchFamily="1" charset="0"/>
                </a:defRPr>
              </a:lvl5pPr>
              <a:lvl6pPr marL="25146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6pPr>
              <a:lvl7pPr marL="29718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7pPr>
              <a:lvl8pPr marL="34290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8pPr>
              <a:lvl9pPr marL="3886200" indent="-228600" algn="ctr" eaLnBrk="0" fontAlgn="base" hangingPunct="0">
                <a:spcBef>
                  <a:spcPct val="0"/>
                </a:spcBef>
                <a:spcAft>
                  <a:spcPct val="0"/>
                </a:spcAft>
                <a:defRPr sz="3200">
                  <a:solidFill>
                    <a:srgbClr val="000000"/>
                  </a:solidFill>
                  <a:latin typeface="Gill Sans" pitchFamily="1" charset="0"/>
                  <a:ea typeface="ヒラギノ角ゴ Pro W3" pitchFamily="1" charset="-128"/>
                  <a:sym typeface="Gill Sans" pitchFamily="1" charset="0"/>
                </a:defRPr>
              </a:lvl9pPr>
            </a:lstStyle>
            <a:p>
              <a:pPr algn="ctr" eaLnBrk="1" fontAlgn="base" hangingPunct="1">
                <a:lnSpc>
                  <a:spcPct val="80000"/>
                </a:lnSpc>
                <a:spcBef>
                  <a:spcPct val="0"/>
                </a:spcBef>
                <a:spcAft>
                  <a:spcPct val="0"/>
                </a:spcAft>
              </a:pPr>
              <a:r>
                <a:rPr lang="en-US" altLang="en-US" sz="2340" dirty="0">
                  <a:solidFill>
                    <a:srgbClr val="FF0000"/>
                  </a:solidFill>
                  <a:latin typeface="Comic Sans MS" panose="030F0702030302020204" pitchFamily="66" charset="0"/>
                  <a:sym typeface="Comic Sans MS" panose="030F0702030302020204" pitchFamily="66" charset="0"/>
                </a:rPr>
                <a:t>This is just one of many ways to do a sprint retrospective.</a:t>
              </a:r>
            </a:p>
          </p:txBody>
        </p:sp>
      </p:grpSp>
    </p:spTree>
    <p:extLst>
      <p:ext uri="{BB962C8B-B14F-4D97-AF65-F5344CB8AC3E}">
        <p14:creationId xmlns:p14="http://schemas.microsoft.com/office/powerpoint/2010/main" val="37682999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3796"/>
                                        </p:tgtEl>
                                        <p:attrNameLst>
                                          <p:attrName>style.visibility</p:attrName>
                                        </p:attrNameLst>
                                      </p:cBhvr>
                                      <p:to>
                                        <p:strVal val="visible"/>
                                      </p:to>
                                    </p:set>
                                    <p:anim calcmode="lin" valueType="num">
                                      <p:cBhvr additive="base">
                                        <p:cTn id="13" dur="500" fill="hold"/>
                                        <p:tgtEl>
                                          <p:spTgt spid="33796"/>
                                        </p:tgtEl>
                                        <p:attrNameLst>
                                          <p:attrName>ppt_x</p:attrName>
                                        </p:attrNameLst>
                                      </p:cBhvr>
                                      <p:tavLst>
                                        <p:tav tm="0">
                                          <p:val>
                                            <p:strVal val="#ppt_x"/>
                                          </p:val>
                                        </p:tav>
                                        <p:tav tm="100000">
                                          <p:val>
                                            <p:strVal val="#ppt_x"/>
                                          </p:val>
                                        </p:tav>
                                      </p:tavLst>
                                    </p:anim>
                                    <p:anim calcmode="lin" valueType="num">
                                      <p:cBhvr additive="base">
                                        <p:cTn id="14" dur="500" fill="hold"/>
                                        <p:tgtEl>
                                          <p:spTgt spid="3379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797"/>
                                        </p:tgtEl>
                                        <p:attrNameLst>
                                          <p:attrName>style.visibility</p:attrName>
                                        </p:attrNameLst>
                                      </p:cBhvr>
                                      <p:to>
                                        <p:strVal val="visible"/>
                                      </p:to>
                                    </p:set>
                                    <p:anim calcmode="lin" valueType="num">
                                      <p:cBhvr additive="base">
                                        <p:cTn id="19" dur="500" fill="hold"/>
                                        <p:tgtEl>
                                          <p:spTgt spid="33797"/>
                                        </p:tgtEl>
                                        <p:attrNameLst>
                                          <p:attrName>ppt_x</p:attrName>
                                        </p:attrNameLst>
                                      </p:cBhvr>
                                      <p:tavLst>
                                        <p:tav tm="0">
                                          <p:val>
                                            <p:strVal val="#ppt_x"/>
                                          </p:val>
                                        </p:tav>
                                        <p:tav tm="100000">
                                          <p:val>
                                            <p:strVal val="#ppt_x"/>
                                          </p:val>
                                        </p:tav>
                                      </p:tavLst>
                                    </p:anim>
                                    <p:anim calcmode="lin" valueType="num">
                                      <p:cBhvr additive="base">
                                        <p:cTn id="20" dur="500" fill="hold"/>
                                        <p:tgtEl>
                                          <p:spTgt spid="337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796" grpId="0" animBg="1"/>
      <p:bldP spid="33797"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1"/>
          <p:cNvSpPr>
            <a:spLocks noGrp="1" noChangeArrowheads="1"/>
          </p:cNvSpPr>
          <p:nvPr>
            <p:ph type="title"/>
          </p:nvPr>
        </p:nvSpPr>
        <p:spPr/>
        <p:txBody>
          <a:bodyPr/>
          <a:lstStyle/>
          <a:p>
            <a:pPr eaLnBrk="1" hangingPunct="1">
              <a:defRPr/>
            </a:pPr>
            <a:r>
              <a:rPr lang="en-US"/>
              <a:t>Sprint planning</a:t>
            </a:r>
          </a:p>
        </p:txBody>
      </p:sp>
      <p:sp>
        <p:nvSpPr>
          <p:cNvPr id="28675" name="Rectangle 2"/>
          <p:cNvSpPr>
            <a:spLocks noGrp="1" noChangeArrowheads="1"/>
          </p:cNvSpPr>
          <p:nvPr>
            <p:ph type="body" idx="1"/>
          </p:nvPr>
        </p:nvSpPr>
        <p:spPr>
          <a:xfrm>
            <a:off x="159453" y="1013699"/>
            <a:ext cx="8515350" cy="3030378"/>
          </a:xfrm>
        </p:spPr>
        <p:txBody>
          <a:bodyPr/>
          <a:lstStyle/>
          <a:p>
            <a:pPr marL="628650" eaLnBrk="1" hangingPunct="1">
              <a:lnSpc>
                <a:spcPct val="80000"/>
              </a:lnSpc>
              <a:defRPr/>
            </a:pPr>
            <a:r>
              <a:rPr lang="en-US" sz="2790" dirty="0"/>
              <a:t>Team selects items from the product backlog they can commit to completing</a:t>
            </a:r>
          </a:p>
          <a:p>
            <a:pPr marL="628650" eaLnBrk="1" hangingPunct="1">
              <a:lnSpc>
                <a:spcPct val="80000"/>
              </a:lnSpc>
              <a:spcBef>
                <a:spcPts val="1260"/>
              </a:spcBef>
              <a:defRPr/>
            </a:pPr>
            <a:r>
              <a:rPr lang="en-US" sz="2790" dirty="0"/>
              <a:t>Sprint backlog is created</a:t>
            </a:r>
          </a:p>
          <a:p>
            <a:pPr marL="937260" lvl="1" eaLnBrk="1" hangingPunct="1">
              <a:lnSpc>
                <a:spcPct val="80000"/>
              </a:lnSpc>
              <a:spcBef>
                <a:spcPts val="1260"/>
              </a:spcBef>
              <a:defRPr/>
            </a:pPr>
            <a:r>
              <a:rPr lang="en-US" sz="2430" dirty="0"/>
              <a:t>Tasks are identified and each is estimated (1-16 hours)</a:t>
            </a:r>
          </a:p>
          <a:p>
            <a:pPr marL="937260" lvl="1" eaLnBrk="1" hangingPunct="1">
              <a:lnSpc>
                <a:spcPct val="80000"/>
              </a:lnSpc>
              <a:spcBef>
                <a:spcPts val="1260"/>
              </a:spcBef>
              <a:defRPr/>
            </a:pPr>
            <a:r>
              <a:rPr lang="en-US" sz="2430" dirty="0"/>
              <a:t>Collaboratively, not done alone by the </a:t>
            </a:r>
            <a:r>
              <a:rPr lang="en-US" sz="2430" dirty="0" err="1"/>
              <a:t>ScrumMaster</a:t>
            </a:r>
            <a:endParaRPr lang="en-US" sz="2430" dirty="0"/>
          </a:p>
          <a:p>
            <a:pPr marL="628650" eaLnBrk="1" hangingPunct="1">
              <a:lnSpc>
                <a:spcPct val="80000"/>
              </a:lnSpc>
              <a:spcBef>
                <a:spcPts val="1260"/>
              </a:spcBef>
              <a:defRPr/>
            </a:pPr>
            <a:r>
              <a:rPr lang="en-US" sz="2790" dirty="0"/>
              <a:t>High-level design is considered</a:t>
            </a:r>
          </a:p>
        </p:txBody>
      </p:sp>
      <p:sp>
        <p:nvSpPr>
          <p:cNvPr id="53251" name="Line 3"/>
          <p:cNvSpPr>
            <a:spLocks noChangeShapeType="1"/>
          </p:cNvSpPr>
          <p:nvPr/>
        </p:nvSpPr>
        <p:spPr bwMode="auto">
          <a:xfrm flipH="1">
            <a:off x="5718810" y="5337810"/>
            <a:ext cx="575787" cy="0"/>
          </a:xfrm>
          <a:prstGeom prst="line">
            <a:avLst/>
          </a:prstGeom>
          <a:noFill/>
          <a:ln w="50800">
            <a:solidFill>
              <a:srgbClr val="577AB1">
                <a:alpha val="50195"/>
              </a:srgbClr>
            </a:solidFill>
            <a:round/>
            <a:headEnd type="stealth" w="med" len="med"/>
            <a:tailEnd/>
          </a:ln>
          <a:extLst>
            <a:ext uri="{909E8E84-426E-40DD-AFC4-6F175D3DCCD1}">
              <a14:hiddenFill xmlns:a14="http://schemas.microsoft.com/office/drawing/2010/main">
                <a:noFill/>
              </a14:hiddenFill>
            </a:ext>
          </a:extLst>
        </p:spPr>
        <p:txBody>
          <a:bodyPr/>
          <a:lstStyle/>
          <a:p>
            <a:pPr algn="ctr" fontAlgn="base">
              <a:spcBef>
                <a:spcPct val="0"/>
              </a:spcBef>
              <a:spcAft>
                <a:spcPct val="0"/>
              </a:spcAft>
            </a:pPr>
            <a:endParaRPr lang="en-US" sz="2880">
              <a:solidFill>
                <a:srgbClr val="000000"/>
              </a:solidFill>
              <a:sym typeface="Gill Sans" charset="0"/>
            </a:endParaRPr>
          </a:p>
        </p:txBody>
      </p:sp>
      <p:sp>
        <p:nvSpPr>
          <p:cNvPr id="2" name="Rectangle 4"/>
          <p:cNvSpPr>
            <a:spLocks/>
          </p:cNvSpPr>
          <p:nvPr/>
        </p:nvSpPr>
        <p:spPr bwMode="auto">
          <a:xfrm>
            <a:off x="2216944" y="4151948"/>
            <a:ext cx="3509010" cy="2343150"/>
          </a:xfrm>
          <a:prstGeom prst="rect">
            <a:avLst/>
          </a:prstGeom>
          <a:blipFill dpi="0" rotWithShape="0">
            <a:blip r:embed="rId3"/>
            <a:srcRect/>
            <a:tile tx="0" ty="0" sx="100000" sy="100000" flip="none" algn="tl"/>
          </a:blipFill>
          <a:ln>
            <a:noFill/>
          </a:ln>
          <a:effectLst>
            <a:outerShdw blurRad="127000" dist="101599" dir="3119987" algn="ctr" rotWithShape="0">
              <a:schemeClr val="bg2">
                <a:alpha val="74997"/>
              </a:schemeClr>
            </a:outerShdw>
          </a:effectLst>
          <a:extLst>
            <a:ext uri="{91240B29-F687-4F45-9708-019B960494DF}">
              <a14:hiddenLine xmlns:a14="http://schemas.microsoft.com/office/drawing/2010/main" w="9525">
                <a:solidFill>
                  <a:srgbClr val="333333"/>
                </a:solidFill>
                <a:miter lim="800000"/>
                <a:headEnd/>
                <a:tailEnd/>
              </a14:hiddenLine>
            </a:ext>
          </a:extLst>
        </p:spPr>
        <p:txBody>
          <a:bodyPr lIns="137160" tIns="137160" rIns="137160" bIns="137160"/>
          <a:lstStyle/>
          <a:p>
            <a:pPr fontAlgn="base">
              <a:lnSpc>
                <a:spcPct val="90000"/>
              </a:lnSpc>
              <a:spcBef>
                <a:spcPct val="0"/>
              </a:spcBef>
              <a:spcAft>
                <a:spcPct val="0"/>
              </a:spcAft>
              <a:tabLst>
                <a:tab pos="411480" algn="l"/>
              </a:tabLst>
              <a:defRPr/>
            </a:pPr>
            <a:r>
              <a:rPr lang="en-US" sz="2880" dirty="0">
                <a:solidFill>
                  <a:srgbClr val="000000"/>
                </a:solidFill>
                <a:latin typeface="Comic Sans MS" pitchFamily="80" charset="0"/>
                <a:ea typeface="Comic Sans MS" pitchFamily="80" charset="0"/>
                <a:cs typeface="Comic Sans MS" pitchFamily="80" charset="0"/>
                <a:sym typeface="Comic Sans MS" pitchFamily="80" charset="0"/>
              </a:rPr>
              <a:t>As a driver I want the robot to be able to move using the competition template.</a:t>
            </a:r>
          </a:p>
          <a:p>
            <a:pPr fontAlgn="base">
              <a:lnSpc>
                <a:spcPct val="90000"/>
              </a:lnSpc>
              <a:spcBef>
                <a:spcPct val="0"/>
              </a:spcBef>
              <a:spcAft>
                <a:spcPct val="0"/>
              </a:spcAft>
              <a:tabLst>
                <a:tab pos="411480" algn="l"/>
              </a:tabLst>
              <a:defRPr/>
            </a:pPr>
            <a:endParaRPr lang="en-US" sz="2880" dirty="0">
              <a:solidFill>
                <a:srgbClr val="000000"/>
              </a:solidFill>
              <a:latin typeface="Comic Sans MS" pitchFamily="80" charset="0"/>
              <a:ea typeface="Comic Sans MS" pitchFamily="80" charset="0"/>
              <a:cs typeface="Comic Sans MS" pitchFamily="80" charset="0"/>
              <a:sym typeface="Comic Sans MS" pitchFamily="80" charset="0"/>
            </a:endParaRPr>
          </a:p>
        </p:txBody>
      </p:sp>
      <p:grpSp>
        <p:nvGrpSpPr>
          <p:cNvPr id="53253" name="Group 5"/>
          <p:cNvGrpSpPr>
            <a:grpSpLocks/>
          </p:cNvGrpSpPr>
          <p:nvPr/>
        </p:nvGrpSpPr>
        <p:grpSpPr bwMode="auto">
          <a:xfrm>
            <a:off x="6301740" y="4309110"/>
            <a:ext cx="4069080" cy="2057400"/>
            <a:chOff x="0" y="0"/>
            <a:chExt cx="2848" cy="1440"/>
          </a:xfrm>
        </p:grpSpPr>
        <p:sp>
          <p:nvSpPr>
            <p:cNvPr id="3" name="AutoShape 6"/>
            <p:cNvSpPr>
              <a:spLocks/>
            </p:cNvSpPr>
            <p:nvPr/>
          </p:nvSpPr>
          <p:spPr bwMode="auto">
            <a:xfrm>
              <a:off x="0" y="0"/>
              <a:ext cx="2848" cy="1440"/>
            </a:xfrm>
            <a:prstGeom prst="roundRect">
              <a:avLst>
                <a:gd name="adj" fmla="val 13333"/>
              </a:avLst>
            </a:prstGeom>
            <a:blipFill dpi="0" rotWithShape="0">
              <a:blip r:embed="rId4"/>
              <a:srcRect/>
              <a:tile tx="0" ty="0" sx="100000" sy="100000" flip="none" algn="tl"/>
            </a:blipFill>
            <a:ln w="25400">
              <a:solidFill>
                <a:srgbClr val="003C83"/>
              </a:solidFill>
              <a:round/>
              <a:headEnd/>
              <a:tailEnd/>
            </a:ln>
            <a:effectLst>
              <a:outerShdw blurRad="114300" dist="63500" dir="2700000" algn="ctr" rotWithShape="0">
                <a:schemeClr val="bg2">
                  <a:alpha val="29999"/>
                </a:schemeClr>
              </a:outerShdw>
            </a:effectLst>
          </p:spPr>
          <p:txBody>
            <a:bodyPr/>
            <a:lstStyle/>
            <a:p>
              <a:pPr algn="ctr" fontAlgn="base">
                <a:spcBef>
                  <a:spcPct val="0"/>
                </a:spcBef>
                <a:spcAft>
                  <a:spcPct val="0"/>
                </a:spcAft>
                <a:defRPr/>
              </a:pPr>
              <a:endParaRPr lang="en-US" sz="2880">
                <a:solidFill>
                  <a:srgbClr val="000000"/>
                </a:solidFill>
                <a:sym typeface="Gill Sans" pitchFamily="80" charset="0"/>
              </a:endParaRPr>
            </a:p>
          </p:txBody>
        </p:sp>
        <p:sp>
          <p:nvSpPr>
            <p:cNvPr id="53255" name="Rectangle 7"/>
            <p:cNvSpPr>
              <a:spLocks/>
            </p:cNvSpPr>
            <p:nvPr/>
          </p:nvSpPr>
          <p:spPr bwMode="auto">
            <a:xfrm>
              <a:off x="40" y="48"/>
              <a:ext cx="2760" cy="1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Lst>
          </p:spPr>
          <p:txBody>
            <a:bodyPr lIns="45720" tIns="45720" rIns="45720" bIns="45720"/>
            <a:lstStyle>
              <a:lvl1pPr eaLnBrk="0" hangingPunct="0">
                <a:tabLst>
                  <a:tab pos="1066800" algn="l"/>
                </a:tabLst>
                <a:defRPr sz="3200">
                  <a:solidFill>
                    <a:srgbClr val="000000"/>
                  </a:solidFill>
                  <a:latin typeface="Gill Sans" charset="0"/>
                  <a:ea typeface="ヒラギノ角ゴ Pro W3" charset="-128"/>
                  <a:sym typeface="Gill Sans" charset="0"/>
                </a:defRPr>
              </a:lvl1pPr>
              <a:lvl2pPr marL="742950" indent="-285750" eaLnBrk="0" hangingPunct="0">
                <a:tabLst>
                  <a:tab pos="1066800" algn="l"/>
                </a:tabLst>
                <a:defRPr sz="3200">
                  <a:solidFill>
                    <a:srgbClr val="000000"/>
                  </a:solidFill>
                  <a:latin typeface="Gill Sans" charset="0"/>
                  <a:ea typeface="ヒラギノ角ゴ Pro W3" charset="-128"/>
                  <a:sym typeface="Gill Sans" charset="0"/>
                </a:defRPr>
              </a:lvl2pPr>
              <a:lvl3pPr marL="1143000" indent="-228600" eaLnBrk="0" hangingPunct="0">
                <a:tabLst>
                  <a:tab pos="1066800" algn="l"/>
                </a:tabLst>
                <a:defRPr sz="3200">
                  <a:solidFill>
                    <a:srgbClr val="000000"/>
                  </a:solidFill>
                  <a:latin typeface="Gill Sans" charset="0"/>
                  <a:ea typeface="ヒラギノ角ゴ Pro W3" charset="-128"/>
                  <a:sym typeface="Gill Sans" charset="0"/>
                </a:defRPr>
              </a:lvl3pPr>
              <a:lvl4pPr marL="1600200" indent="-228600" eaLnBrk="0" hangingPunct="0">
                <a:tabLst>
                  <a:tab pos="1066800" algn="l"/>
                </a:tabLst>
                <a:defRPr sz="3200">
                  <a:solidFill>
                    <a:srgbClr val="000000"/>
                  </a:solidFill>
                  <a:latin typeface="Gill Sans" charset="0"/>
                  <a:ea typeface="ヒラギノ角ゴ Pro W3" charset="-128"/>
                  <a:sym typeface="Gill Sans" charset="0"/>
                </a:defRPr>
              </a:lvl4pPr>
              <a:lvl5pPr marL="2057400" indent="-228600" eaLnBrk="0" hangingPunct="0">
                <a:tabLst>
                  <a:tab pos="1066800" algn="l"/>
                </a:tabLst>
                <a:defRPr sz="3200">
                  <a:solidFill>
                    <a:srgbClr val="000000"/>
                  </a:solidFill>
                  <a:latin typeface="Gill Sans" charset="0"/>
                  <a:ea typeface="ヒラギノ角ゴ Pro W3" charset="-128"/>
                  <a:sym typeface="Gill Sans" charset="0"/>
                </a:defRPr>
              </a:lvl5pPr>
              <a:lvl6pPr marL="25146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6pPr>
              <a:lvl7pPr marL="29718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7pPr>
              <a:lvl8pPr marL="34290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8pPr>
              <a:lvl9pPr marL="3886200" indent="-228600" algn="ctr" eaLnBrk="0" fontAlgn="base" hangingPunct="0">
                <a:spcBef>
                  <a:spcPct val="0"/>
                </a:spcBef>
                <a:spcAft>
                  <a:spcPct val="0"/>
                </a:spcAft>
                <a:tabLst>
                  <a:tab pos="1066800" algn="l"/>
                </a:tabLst>
                <a:defRPr sz="3200">
                  <a:solidFill>
                    <a:srgbClr val="000000"/>
                  </a:solidFill>
                  <a:latin typeface="Gill Sans" charset="0"/>
                  <a:ea typeface="ヒラギノ角ゴ Pro W3" charset="-128"/>
                  <a:sym typeface="Gill Sans" charset="0"/>
                </a:defRPr>
              </a:lvl9pPr>
            </a:lstStyle>
            <a:p>
              <a:pPr eaLnBrk="1" fontAlgn="base" hangingPunct="1">
                <a:spcBef>
                  <a:spcPct val="0"/>
                </a:spcBef>
                <a:spcAft>
                  <a:spcPct val="0"/>
                </a:spcAft>
              </a:pPr>
              <a:r>
                <a:rPr lang="en-US" altLang="en-US" sz="1980" dirty="0">
                  <a:solidFill>
                    <a:srgbClr val="FFFFFF"/>
                  </a:solidFill>
                </a:rPr>
                <a:t>Complete the frame</a:t>
              </a:r>
            </a:p>
            <a:p>
              <a:pPr eaLnBrk="1" fontAlgn="base" hangingPunct="1">
                <a:spcBef>
                  <a:spcPct val="0"/>
                </a:spcBef>
                <a:spcAft>
                  <a:spcPct val="0"/>
                </a:spcAft>
              </a:pPr>
              <a:r>
                <a:rPr lang="en-US" altLang="en-US" sz="1980" dirty="0">
                  <a:solidFill>
                    <a:srgbClr val="FFFFFF"/>
                  </a:solidFill>
                </a:rPr>
                <a:t>Attach motors, controller battery</a:t>
              </a:r>
            </a:p>
            <a:p>
              <a:pPr eaLnBrk="1" fontAlgn="base" hangingPunct="1">
                <a:spcBef>
                  <a:spcPct val="0"/>
                </a:spcBef>
                <a:spcAft>
                  <a:spcPct val="0"/>
                </a:spcAft>
              </a:pPr>
              <a:r>
                <a:rPr lang="en-US" altLang="en-US" sz="1980" dirty="0">
                  <a:solidFill>
                    <a:srgbClr val="FFFFFF"/>
                  </a:solidFill>
                </a:rPr>
                <a:t>Write the drivers control code</a:t>
              </a:r>
            </a:p>
            <a:p>
              <a:pPr eaLnBrk="1" fontAlgn="base" hangingPunct="1">
                <a:spcBef>
                  <a:spcPct val="0"/>
                </a:spcBef>
                <a:spcAft>
                  <a:spcPct val="0"/>
                </a:spcAft>
              </a:pPr>
              <a:r>
                <a:rPr lang="en-US" altLang="en-US" sz="1980" dirty="0">
                  <a:solidFill>
                    <a:srgbClr val="FFFFFF"/>
                  </a:solidFill>
                </a:rPr>
                <a:t>Test the driving code</a:t>
              </a:r>
            </a:p>
            <a:p>
              <a:pPr eaLnBrk="1" fontAlgn="base" hangingPunct="1">
                <a:spcBef>
                  <a:spcPct val="0"/>
                </a:spcBef>
                <a:spcAft>
                  <a:spcPct val="0"/>
                </a:spcAft>
              </a:pPr>
              <a:r>
                <a:rPr lang="en-US" altLang="en-US" sz="1980" dirty="0">
                  <a:solidFill>
                    <a:srgbClr val="FFFFFF"/>
                  </a:solidFill>
                </a:rPr>
                <a:t>Move code into </a:t>
              </a:r>
              <a:r>
                <a:rPr lang="en-US" altLang="en-US" sz="1980">
                  <a:solidFill>
                    <a:srgbClr val="FFFFFF"/>
                  </a:solidFill>
                </a:rPr>
                <a:t>competition template.</a:t>
              </a:r>
              <a:endParaRPr lang="en-US" altLang="en-US" sz="1980" dirty="0">
                <a:solidFill>
                  <a:srgbClr val="FFFFFF"/>
                </a:solidFill>
              </a:endParaRPr>
            </a:p>
          </p:txBody>
        </p:sp>
      </p:grpSp>
    </p:spTree>
    <p:extLst>
      <p:ext uri="{BB962C8B-B14F-4D97-AF65-F5344CB8AC3E}">
        <p14:creationId xmlns:p14="http://schemas.microsoft.com/office/powerpoint/2010/main" val="3828216768"/>
      </p:ext>
    </p:extLst>
  </p:cSld>
  <p:clrMapOvr>
    <a:masterClrMapping/>
  </p:clrMapOvr>
  <p:transition spd="med"/>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hape 425"/>
          <p:cNvSpPr txBox="1">
            <a:spLocks noGrp="1"/>
          </p:cNvSpPr>
          <p:nvPr>
            <p:ph type="title"/>
          </p:nvPr>
        </p:nvSpPr>
        <p:spPr>
          <a:xfrm>
            <a:off x="8458200" y="95250"/>
            <a:ext cx="2209800" cy="1143000"/>
          </a:xfrm>
        </p:spPr>
        <p:txBody>
          <a:bodyPr vert="horz" wrap="square" lIns="91425" tIns="45700" rIns="91425" bIns="45700" numCol="1" anchor="ctr" anchorCtr="0" compatLnSpc="1">
            <a:prstTxWarp prst="textNoShape">
              <a:avLst/>
            </a:prstTxWarp>
          </a:bodyPr>
          <a:lstStyle/>
          <a:p>
            <a:pPr algn="ctr" eaLnBrk="1" hangingPunct="1">
              <a:spcBef>
                <a:spcPct val="0"/>
              </a:spcBef>
              <a:buClr>
                <a:srgbClr val="000000"/>
              </a:buClr>
              <a:buSzPct val="25000"/>
              <a:buFont typeface="Calibri" panose="020F0502020204030204" pitchFamily="34" charset="0"/>
              <a:buNone/>
            </a:pPr>
            <a:r>
              <a:rPr lang="en-US" altLang="en-US" sz="4000">
                <a:solidFill>
                  <a:srgbClr val="FFFFFF"/>
                </a:solidFill>
                <a:latin typeface="Calibri" panose="020F0502020204030204" pitchFamily="34" charset="0"/>
                <a:cs typeface="Arial" panose="020B0604020202020204" pitchFamily="34" charset="0"/>
                <a:sym typeface="Calibri" panose="020F0502020204030204" pitchFamily="34" charset="0"/>
              </a:rPr>
              <a:t> Scrum Process</a:t>
            </a:r>
          </a:p>
        </p:txBody>
      </p:sp>
      <p:sp>
        <p:nvSpPr>
          <p:cNvPr id="426" name="Shape 426"/>
          <p:cNvSpPr/>
          <p:nvPr/>
        </p:nvSpPr>
        <p:spPr>
          <a:xfrm>
            <a:off x="1828800" y="228600"/>
            <a:ext cx="2895600" cy="1143000"/>
          </a:xfrm>
          <a:prstGeom prst="verticalScroll">
            <a:avLst>
              <a:gd name="adj" fmla="val 12500"/>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1) A Project Begins “We want to build a robot to …”</a:t>
            </a:r>
          </a:p>
        </p:txBody>
      </p:sp>
      <p:sp>
        <p:nvSpPr>
          <p:cNvPr id="427" name="Shape 427"/>
          <p:cNvSpPr/>
          <p:nvPr/>
        </p:nvSpPr>
        <p:spPr>
          <a:xfrm>
            <a:off x="1600201" y="1825626"/>
            <a:ext cx="3254375" cy="2906713"/>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400" kern="0">
                <a:solidFill>
                  <a:srgbClr val="FFFFFF"/>
                </a:solidFill>
                <a:latin typeface="Calibri"/>
                <a:ea typeface="Calibri"/>
                <a:cs typeface="Calibri"/>
                <a:sym typeface="Calibri"/>
                <a:rtl val="0"/>
              </a:rPr>
              <a:t>2) </a:t>
            </a:r>
            <a:r>
              <a:rPr lang="en-US" sz="2400" b="1" u="sng" kern="0">
                <a:solidFill>
                  <a:srgbClr val="FFFFFF"/>
                </a:solidFill>
                <a:latin typeface="Calibri"/>
                <a:ea typeface="Calibri"/>
                <a:cs typeface="Calibri"/>
                <a:sym typeface="Calibri"/>
                <a:rtl val="0"/>
              </a:rPr>
              <a:t>Product Owner</a:t>
            </a:r>
            <a:r>
              <a:rPr lang="en-US" sz="2400" kern="0">
                <a:solidFill>
                  <a:srgbClr val="FFFFFF"/>
                </a:solidFill>
                <a:latin typeface="Calibri"/>
                <a:ea typeface="Calibri"/>
                <a:cs typeface="Calibri"/>
                <a:sym typeface="Calibri"/>
                <a:rtl val="0"/>
              </a:rPr>
              <a:t> with help from the team, prioritizes list of tasks into a ‘</a:t>
            </a:r>
            <a:r>
              <a:rPr lang="en-US" sz="2400" b="1" kern="0">
                <a:solidFill>
                  <a:srgbClr val="FFFFFF"/>
                </a:solidFill>
                <a:latin typeface="Calibri"/>
                <a:ea typeface="Calibri"/>
                <a:cs typeface="Calibri"/>
                <a:sym typeface="Calibri"/>
                <a:rtl val="0"/>
              </a:rPr>
              <a:t>Product Backlog</a:t>
            </a:r>
            <a:r>
              <a:rPr lang="en-US" sz="2400" kern="0">
                <a:solidFill>
                  <a:srgbClr val="FFFFFF"/>
                </a:solidFill>
                <a:latin typeface="Calibri"/>
                <a:ea typeface="Calibri"/>
                <a:cs typeface="Calibri"/>
                <a:sym typeface="Calibri"/>
                <a:rtl val="0"/>
              </a:rPr>
              <a:t>.’</a:t>
            </a:r>
          </a:p>
        </p:txBody>
      </p:sp>
      <p:sp>
        <p:nvSpPr>
          <p:cNvPr id="428" name="Shape 428"/>
          <p:cNvSpPr/>
          <p:nvPr/>
        </p:nvSpPr>
        <p:spPr>
          <a:xfrm>
            <a:off x="1752601" y="4876800"/>
            <a:ext cx="5521325" cy="1905000"/>
          </a:xfrm>
          <a:prstGeom prst="flowChartMultidocument">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sz="2000" kern="0">
                <a:solidFill>
                  <a:srgbClr val="FFFFFF"/>
                </a:solidFill>
                <a:latin typeface="Calibri"/>
                <a:ea typeface="Calibri"/>
                <a:cs typeface="Calibri"/>
                <a:sym typeface="Calibri"/>
                <a:rtl val="0"/>
              </a:rPr>
              <a:t>3) </a:t>
            </a:r>
            <a:r>
              <a:rPr lang="en-US" sz="2000" b="1" u="sng" kern="0">
                <a:solidFill>
                  <a:srgbClr val="FFFFFF"/>
                </a:solidFill>
                <a:latin typeface="Calibri"/>
                <a:ea typeface="Calibri"/>
                <a:cs typeface="Calibri"/>
                <a:sym typeface="Calibri"/>
                <a:rtl val="0"/>
              </a:rPr>
              <a:t>Scrum Master</a:t>
            </a:r>
            <a:r>
              <a:rPr lang="en-US" sz="2000" kern="0">
                <a:solidFill>
                  <a:srgbClr val="FFFFFF"/>
                </a:solidFill>
                <a:latin typeface="Calibri"/>
                <a:ea typeface="Calibri"/>
                <a:cs typeface="Calibri"/>
                <a:sym typeface="Calibri"/>
                <a:rtl val="0"/>
              </a:rPr>
              <a:t> leads </a:t>
            </a:r>
            <a:r>
              <a:rPr lang="en-US" sz="2000" b="1" u="sng" kern="0">
                <a:solidFill>
                  <a:srgbClr val="FFFFFF"/>
                </a:solidFill>
                <a:latin typeface="Calibri"/>
                <a:ea typeface="Calibri"/>
                <a:cs typeface="Calibri"/>
                <a:sym typeface="Calibri"/>
                <a:rtl val="0"/>
              </a:rPr>
              <a:t>team</a:t>
            </a:r>
            <a:r>
              <a:rPr lang="en-US" sz="2000" kern="0">
                <a:solidFill>
                  <a:srgbClr val="FFFFFF"/>
                </a:solidFill>
                <a:latin typeface="Calibri"/>
                <a:ea typeface="Calibri"/>
                <a:cs typeface="Calibri"/>
                <a:sym typeface="Calibri"/>
                <a:rtl val="0"/>
              </a:rPr>
              <a:t> in the </a:t>
            </a:r>
            <a:r>
              <a:rPr lang="en-US" sz="2000" b="1" u="sng" kern="0">
                <a:solidFill>
                  <a:srgbClr val="FFFFFF"/>
                </a:solidFill>
                <a:latin typeface="Calibri"/>
                <a:ea typeface="Calibri"/>
                <a:cs typeface="Calibri"/>
                <a:sym typeface="Calibri"/>
                <a:rtl val="0"/>
              </a:rPr>
              <a:t>Sprint Planning Meeting</a:t>
            </a:r>
            <a:r>
              <a:rPr lang="en-US" sz="2000" kern="0">
                <a:solidFill>
                  <a:srgbClr val="FFFFFF"/>
                </a:solidFill>
                <a:latin typeface="Calibri"/>
                <a:ea typeface="Calibri"/>
                <a:cs typeface="Calibri"/>
                <a:sym typeface="Calibri"/>
                <a:rtl val="0"/>
              </a:rPr>
              <a:t> to create a </a:t>
            </a:r>
            <a:r>
              <a:rPr lang="en-US" sz="2000" b="1" u="sng" kern="0">
                <a:solidFill>
                  <a:srgbClr val="FFFFFF"/>
                </a:solidFill>
                <a:latin typeface="Calibri"/>
                <a:ea typeface="Calibri"/>
                <a:cs typeface="Calibri"/>
                <a:sym typeface="Calibri"/>
                <a:rtl val="0"/>
              </a:rPr>
              <a:t>Sprint Backlog</a:t>
            </a:r>
            <a:r>
              <a:rPr lang="en-US" sz="2000" kern="0">
                <a:solidFill>
                  <a:srgbClr val="FFFFFF"/>
                </a:solidFill>
                <a:latin typeface="Calibri"/>
                <a:ea typeface="Calibri"/>
                <a:cs typeface="Calibri"/>
                <a:sym typeface="Calibri"/>
                <a:rtl val="0"/>
              </a:rPr>
              <a:t>. A list of top Product Backlog entries that can be completed in the next </a:t>
            </a:r>
            <a:r>
              <a:rPr lang="en-US" sz="2000" b="1" u="sng" kern="0">
                <a:solidFill>
                  <a:srgbClr val="FFFFFF"/>
                </a:solidFill>
                <a:latin typeface="Calibri"/>
                <a:ea typeface="Calibri"/>
                <a:cs typeface="Calibri"/>
                <a:sym typeface="Calibri"/>
                <a:rtl val="0"/>
              </a:rPr>
              <a:t>Sprint</a:t>
            </a:r>
            <a:r>
              <a:rPr lang="en-US" sz="2000" kern="0">
                <a:solidFill>
                  <a:srgbClr val="FFFFFF"/>
                </a:solidFill>
                <a:latin typeface="Calibri"/>
                <a:ea typeface="Calibri"/>
                <a:cs typeface="Calibri"/>
                <a:sym typeface="Calibri"/>
                <a:rtl val="0"/>
              </a:rPr>
              <a:t>. </a:t>
            </a:r>
          </a:p>
        </p:txBody>
      </p:sp>
      <p:pic>
        <p:nvPicPr>
          <p:cNvPr id="429" name="Shape 42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301626"/>
            <a:ext cx="6218238"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 name="Shape 430"/>
          <p:cNvSpPr/>
          <p:nvPr/>
        </p:nvSpPr>
        <p:spPr>
          <a:xfrm>
            <a:off x="8382000" y="1457326"/>
            <a:ext cx="2209800" cy="2270125"/>
          </a:xfrm>
          <a:prstGeom prst="flowChartDisplay">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5) </a:t>
            </a:r>
            <a:r>
              <a:rPr lang="en-US" b="1" u="sng" kern="0">
                <a:solidFill>
                  <a:srgbClr val="FFFFFF"/>
                </a:solidFill>
                <a:latin typeface="Calibri"/>
                <a:ea typeface="Calibri"/>
                <a:cs typeface="Calibri"/>
                <a:sym typeface="Calibri"/>
                <a:rtl val="0"/>
              </a:rPr>
              <a:t>Sprint Review:</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Demonstrate potentially shippable product.</a:t>
            </a:r>
          </a:p>
        </p:txBody>
      </p:sp>
      <p:sp>
        <p:nvSpPr>
          <p:cNvPr id="431" name="Shape 431"/>
          <p:cNvSpPr/>
          <p:nvPr/>
        </p:nvSpPr>
        <p:spPr>
          <a:xfrm>
            <a:off x="7912100" y="4262439"/>
            <a:ext cx="2679700" cy="2333625"/>
          </a:xfrm>
          <a:prstGeom prst="flowChartPreparation">
            <a:avLst/>
          </a:prstGeom>
          <a:solidFill>
            <a:schemeClr val="accent1"/>
          </a:solidFill>
          <a:ln w="25400" cap="flat" cmpd="sng">
            <a:solidFill>
              <a:srgbClr val="385D8A"/>
            </a:solidFill>
            <a:prstDash val="solid"/>
            <a:miter/>
            <a:headEnd type="none" w="med" len="med"/>
            <a:tailEnd type="none" w="med" len="med"/>
          </a:ln>
        </p:spPr>
        <p:txBody>
          <a:bodyPr lIns="91425" tIns="45700" rIns="91425" bIns="45700" anchor="ctr"/>
          <a:lstStyle/>
          <a:p>
            <a:pPr algn="ctr">
              <a:buClr>
                <a:srgbClr val="FFFFFF"/>
              </a:buClr>
              <a:buSzPct val="25000"/>
              <a:buFont typeface="Calibri"/>
              <a:buNone/>
              <a:defRPr/>
            </a:pPr>
            <a:r>
              <a:rPr lang="en-US" kern="0">
                <a:solidFill>
                  <a:srgbClr val="FFFFFF"/>
                </a:solidFill>
                <a:latin typeface="Calibri"/>
                <a:ea typeface="Calibri"/>
                <a:cs typeface="Calibri"/>
                <a:sym typeface="Calibri"/>
                <a:rtl val="0"/>
              </a:rPr>
              <a:t>6) </a:t>
            </a:r>
            <a:r>
              <a:rPr lang="en-US" b="1" u="sng" kern="0">
                <a:solidFill>
                  <a:srgbClr val="FFFFFF"/>
                </a:solidFill>
                <a:latin typeface="Calibri"/>
                <a:ea typeface="Calibri"/>
                <a:cs typeface="Calibri"/>
                <a:sym typeface="Calibri"/>
                <a:rtl val="0"/>
              </a:rPr>
              <a:t>Sprint Retrospective</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went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did not go well?</a:t>
            </a:r>
          </a:p>
          <a:p>
            <a:pPr algn="ctr">
              <a:buClr>
                <a:srgbClr val="FFFFFF"/>
              </a:buClr>
              <a:buSzPct val="25000"/>
              <a:buFont typeface="Calibri"/>
              <a:buNone/>
              <a:defRPr/>
            </a:pPr>
            <a:r>
              <a:rPr lang="en-US" kern="0">
                <a:solidFill>
                  <a:srgbClr val="FFFFFF"/>
                </a:solidFill>
                <a:latin typeface="Calibri"/>
                <a:ea typeface="Calibri"/>
                <a:cs typeface="Calibri"/>
                <a:sym typeface="Calibri"/>
                <a:rtl val="0"/>
              </a:rPr>
              <a:t>What changes need to occur?</a:t>
            </a:r>
          </a:p>
        </p:txBody>
      </p:sp>
      <p:sp>
        <p:nvSpPr>
          <p:cNvPr id="432" name="Shape 432"/>
          <p:cNvSpPr/>
          <p:nvPr/>
        </p:nvSpPr>
        <p:spPr>
          <a:xfrm>
            <a:off x="3133725" y="1443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433" name="Shape 433"/>
          <p:cNvSpPr/>
          <p:nvPr/>
        </p:nvSpPr>
        <p:spPr>
          <a:xfrm>
            <a:off x="3286125" y="4491039"/>
            <a:ext cx="255588" cy="306387"/>
          </a:xfrm>
          <a:prstGeom prst="downArrow">
            <a:avLst>
              <a:gd name="adj1" fmla="val 50000"/>
              <a:gd name="adj2" fmla="val 50000"/>
            </a:avLst>
          </a:prstGeom>
          <a:solidFill>
            <a:schemeClr val="lt2"/>
          </a:solidFill>
          <a:ln w="19050" cap="flat" cmpd="sng">
            <a:solidFill>
              <a:schemeClr val="dk2"/>
            </a:solidFill>
            <a:prstDash val="solid"/>
            <a:round/>
            <a:headEnd type="none" w="med" len="med"/>
            <a:tailEnd type="none" w="med" len="med"/>
          </a:ln>
        </p:spPr>
        <p:txBody>
          <a:bodyPr lIns="91425" tIns="91425" rIns="91425" bIns="91425" anchor="ctr"/>
          <a:lstStyle/>
          <a:p>
            <a:pPr>
              <a:defRPr/>
            </a:pPr>
            <a:endParaRPr sz="1400" kern="0">
              <a:solidFill>
                <a:srgbClr val="000000"/>
              </a:solidFill>
              <a:cs typeface="Arial"/>
              <a:sym typeface="Arial"/>
              <a:rtl val="0"/>
            </a:endParaRPr>
          </a:p>
        </p:txBody>
      </p:sp>
      <p:sp>
        <p:nvSpPr>
          <p:cNvPr id="3" name="Rounded Rectangular Callout 2"/>
          <p:cNvSpPr/>
          <p:nvPr/>
        </p:nvSpPr>
        <p:spPr>
          <a:xfrm>
            <a:off x="7361238" y="103188"/>
            <a:ext cx="1524000" cy="762000"/>
          </a:xfrm>
          <a:prstGeom prst="wedgeRoundRectCallout">
            <a:avLst>
              <a:gd name="adj1" fmla="val -75460"/>
              <a:gd name="adj2" fmla="val 6429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1400" dirty="0">
                <a:solidFill>
                  <a:srgbClr val="FFFFFF"/>
                </a:solidFill>
                <a:sym typeface="Arial" panose="020B0604020202020204" pitchFamily="34" charset="0"/>
              </a:rPr>
              <a:t>Yesterday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Today</a:t>
            </a:r>
          </a:p>
          <a:p>
            <a:pPr algn="ctr" eaLnBrk="0" fontAlgn="base" hangingPunct="0">
              <a:spcBef>
                <a:spcPct val="0"/>
              </a:spcBef>
              <a:spcAft>
                <a:spcPct val="0"/>
              </a:spcAft>
              <a:defRPr/>
            </a:pPr>
            <a:r>
              <a:rPr lang="en-US" sz="1400" dirty="0">
                <a:solidFill>
                  <a:srgbClr val="FFFFFF"/>
                </a:solidFill>
                <a:sym typeface="Arial" panose="020B0604020202020204" pitchFamily="34" charset="0"/>
              </a:rPr>
              <a:t>In the Way</a:t>
            </a:r>
          </a:p>
        </p:txBody>
      </p:sp>
    </p:spTree>
    <p:extLst>
      <p:ext uri="{BB962C8B-B14F-4D97-AF65-F5344CB8AC3E}">
        <p14:creationId xmlns:p14="http://schemas.microsoft.com/office/powerpoint/2010/main" val="3525141652"/>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426"/>
                                        </p:tgtEl>
                                        <p:attrNameLst>
                                          <p:attrName>style.visibility</p:attrName>
                                        </p:attrNameLst>
                                      </p:cBhvr>
                                      <p:to>
                                        <p:strVal val="visible"/>
                                      </p:to>
                                    </p:set>
                                    <p:animEffect transition="in" filter="fade">
                                      <p:cBhvr>
                                        <p:cTn id="7" dur="1000"/>
                                        <p:tgtEl>
                                          <p:spTgt spid="4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426">
                                            <p:txEl>
                                              <p:pRg st="0" end="0"/>
                                            </p:txEl>
                                          </p:spTgt>
                                        </p:tgtEl>
                                        <p:attrNameLst>
                                          <p:attrName>style.visibility</p:attrName>
                                        </p:attrNameLst>
                                      </p:cBhvr>
                                      <p:to>
                                        <p:strVal val="visible"/>
                                      </p:to>
                                    </p:set>
                                    <p:animEffect transition="in" filter="fade">
                                      <p:cBhvr>
                                        <p:cTn id="12" dur="1000"/>
                                        <p:tgtEl>
                                          <p:spTgt spid="426">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427"/>
                                        </p:tgtEl>
                                        <p:attrNameLst>
                                          <p:attrName>style.visibility</p:attrName>
                                        </p:attrNameLst>
                                      </p:cBhvr>
                                      <p:to>
                                        <p:strVal val="visible"/>
                                      </p:to>
                                    </p:set>
                                    <p:animEffect transition="in" filter="fade">
                                      <p:cBhvr>
                                        <p:cTn id="17" dur="1000"/>
                                        <p:tgtEl>
                                          <p:spTgt spid="42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fade">
                                      <p:cBhvr>
                                        <p:cTn id="22" dur="1000"/>
                                        <p:tgtEl>
                                          <p:spTgt spid="42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429"/>
                                        </p:tgtEl>
                                        <p:attrNameLst>
                                          <p:attrName>style.visibility</p:attrName>
                                        </p:attrNameLst>
                                      </p:cBhvr>
                                      <p:to>
                                        <p:strVal val="visible"/>
                                      </p:to>
                                    </p:set>
                                    <p:animEffect transition="in" filter="fade">
                                      <p:cBhvr>
                                        <p:cTn id="27" dur="1000"/>
                                        <p:tgtEl>
                                          <p:spTgt spid="42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fill="hold"/>
                                        <p:tgtEl>
                                          <p:spTgt spid="3"/>
                                        </p:tgtEl>
                                        <p:attrNameLst>
                                          <p:attrName>ppt_x</p:attrName>
                                        </p:attrNameLst>
                                      </p:cBhvr>
                                      <p:tavLst>
                                        <p:tav tm="0">
                                          <p:val>
                                            <p:strVal val="#ppt_x"/>
                                          </p:val>
                                        </p:tav>
                                        <p:tav tm="100000">
                                          <p:val>
                                            <p:strVal val="#ppt_x"/>
                                          </p:val>
                                        </p:tav>
                                      </p:tavLst>
                                    </p:anim>
                                    <p:anim calcmode="lin" valueType="num">
                                      <p:cBhvr additive="base">
                                        <p:cTn id="3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10" presetClass="entr" presetSubtype="0" fill="hold" nodeType="clickEffect">
                                  <p:stCondLst>
                                    <p:cond delay="0"/>
                                  </p:stCondLst>
                                  <p:childTnLst>
                                    <p:set>
                                      <p:cBhvr>
                                        <p:cTn id="37" dur="1" fill="hold">
                                          <p:stCondLst>
                                            <p:cond delay="0"/>
                                          </p:stCondLst>
                                        </p:cTn>
                                        <p:tgtEl>
                                          <p:spTgt spid="430"/>
                                        </p:tgtEl>
                                        <p:attrNameLst>
                                          <p:attrName>style.visibility</p:attrName>
                                        </p:attrNameLst>
                                      </p:cBhvr>
                                      <p:to>
                                        <p:strVal val="visible"/>
                                      </p:to>
                                    </p:set>
                                    <p:animEffect transition="in" filter="fade">
                                      <p:cBhvr>
                                        <p:cTn id="38" dur="1000"/>
                                        <p:tgtEl>
                                          <p:spTgt spid="430"/>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0" presetClass="entr" presetSubtype="0" fill="hold" nodeType="clickEffect">
                                  <p:stCondLst>
                                    <p:cond delay="0"/>
                                  </p:stCondLst>
                                  <p:childTnLst>
                                    <p:set>
                                      <p:cBhvr>
                                        <p:cTn id="42" dur="1" fill="hold">
                                          <p:stCondLst>
                                            <p:cond delay="0"/>
                                          </p:stCondLst>
                                        </p:cTn>
                                        <p:tgtEl>
                                          <p:spTgt spid="431"/>
                                        </p:tgtEl>
                                        <p:attrNameLst>
                                          <p:attrName>style.visibility</p:attrName>
                                        </p:attrNameLst>
                                      </p:cBhvr>
                                      <p:to>
                                        <p:strVal val="visible"/>
                                      </p:to>
                                    </p:set>
                                    <p:animEffect transition="in" filter="fade">
                                      <p:cBhvr>
                                        <p:cTn id="43" dur="1000"/>
                                        <p:tgtEl>
                                          <p:spTgt spid="4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2155826" y="-239713"/>
            <a:ext cx="8054975" cy="1143001"/>
          </a:xfrm>
        </p:spPr>
        <p:txBody>
          <a:bodyPr/>
          <a:lstStyle/>
          <a:p>
            <a:pPr eaLnBrk="1" hangingPunct="1"/>
            <a:r>
              <a:rPr lang="en-US" altLang="en-US"/>
              <a:t>Grading for Robotics Projects</a:t>
            </a:r>
          </a:p>
        </p:txBody>
      </p:sp>
      <p:sp>
        <p:nvSpPr>
          <p:cNvPr id="9219" name="Rectangle 3"/>
          <p:cNvSpPr>
            <a:spLocks noGrp="1" noChangeArrowheads="1"/>
          </p:cNvSpPr>
          <p:nvPr>
            <p:ph type="body" idx="1"/>
          </p:nvPr>
        </p:nvSpPr>
        <p:spPr>
          <a:xfrm>
            <a:off x="282633" y="685800"/>
            <a:ext cx="11909367" cy="6172200"/>
          </a:xfrm>
        </p:spPr>
        <p:txBody>
          <a:bodyPr/>
          <a:lstStyle/>
          <a:p>
            <a:pPr lvl="0"/>
            <a:r>
              <a:rPr lang="en-US" sz="2000" u="sng" dirty="0"/>
              <a:t>To get a ‘B’ in the class complete the following</a:t>
            </a:r>
            <a:endParaRPr lang="en-US" dirty="0"/>
          </a:p>
          <a:p>
            <a:pPr lvl="1"/>
            <a:r>
              <a:rPr lang="en-US" sz="1800" dirty="0"/>
              <a:t>Engineering Notebooks (10 points / week)</a:t>
            </a:r>
            <a:endParaRPr lang="en-US" dirty="0"/>
          </a:p>
          <a:p>
            <a:pPr lvl="2"/>
            <a:r>
              <a:rPr lang="en-US" sz="1600" dirty="0"/>
              <a:t>Tasks, activities, pictures, reflections for the week.</a:t>
            </a:r>
            <a:endParaRPr lang="en-US" dirty="0"/>
          </a:p>
          <a:p>
            <a:pPr lvl="1"/>
            <a:r>
              <a:rPr lang="en-US" sz="1800" dirty="0"/>
              <a:t>Add Value/Participation (10 points per week)</a:t>
            </a:r>
            <a:endParaRPr lang="en-US" dirty="0"/>
          </a:p>
          <a:p>
            <a:pPr lvl="1"/>
            <a:r>
              <a:rPr lang="en-US" sz="1800" dirty="0"/>
              <a:t>Activities ( 5 – 50 points each)</a:t>
            </a:r>
            <a:endParaRPr lang="en-US" dirty="0"/>
          </a:p>
          <a:p>
            <a:pPr lvl="1"/>
            <a:r>
              <a:rPr lang="en-US" sz="1800" dirty="0"/>
              <a:t>November 8</a:t>
            </a:r>
            <a:r>
              <a:rPr lang="en-US" sz="1800" baseline="30000" dirty="0"/>
              <a:t>th</a:t>
            </a:r>
            <a:r>
              <a:rPr lang="en-US" sz="1800" dirty="0"/>
              <a:t>,   Setup (10) November 9</a:t>
            </a:r>
            <a:r>
              <a:rPr lang="en-US" sz="1800" baseline="30000" dirty="0"/>
              <a:t>th</a:t>
            </a:r>
            <a:r>
              <a:rPr lang="en-US" sz="1800" dirty="0"/>
              <a:t>  tournament (20) and November 9</a:t>
            </a:r>
            <a:r>
              <a:rPr lang="en-US" sz="1800" baseline="30000" dirty="0"/>
              <a:t>th</a:t>
            </a:r>
            <a:r>
              <a:rPr lang="en-US" sz="1800" dirty="0"/>
              <a:t>  Cleanup (10) points)</a:t>
            </a:r>
            <a:endParaRPr lang="en-US" dirty="0"/>
          </a:p>
          <a:p>
            <a:pPr lvl="1"/>
            <a:r>
              <a:rPr lang="en-US" sz="1800" dirty="0"/>
              <a:t>January 24</a:t>
            </a:r>
            <a:r>
              <a:rPr lang="en-US" sz="1800" baseline="30000" dirty="0"/>
              <a:t>th</a:t>
            </a:r>
            <a:r>
              <a:rPr lang="en-US" sz="1800" dirty="0"/>
              <a:t>  Setup and Host (10), January 25</a:t>
            </a:r>
            <a:r>
              <a:rPr lang="en-US" sz="1800" baseline="30000" dirty="0"/>
              <a:t>th</a:t>
            </a:r>
            <a:r>
              <a:rPr lang="en-US" sz="1800" dirty="0"/>
              <a:t>  Tournament (20), January 25</a:t>
            </a:r>
            <a:r>
              <a:rPr lang="en-US" sz="1800" baseline="30000" dirty="0"/>
              <a:t>th</a:t>
            </a:r>
            <a:r>
              <a:rPr lang="en-US" sz="1800" dirty="0"/>
              <a:t>  Cleanup (10)</a:t>
            </a:r>
            <a:endParaRPr lang="en-US" dirty="0"/>
          </a:p>
          <a:p>
            <a:pPr lvl="0"/>
            <a:r>
              <a:rPr lang="en-US" sz="2000" u="sng" dirty="0"/>
              <a:t>To get an ‘A’ in class you will need to complete one of the following ‘Above and Beyond’ activities e</a:t>
            </a:r>
            <a:r>
              <a:rPr lang="en-US" sz="2000" b="1" u="sng" dirty="0"/>
              <a:t>very six weeks</a:t>
            </a:r>
            <a:r>
              <a:rPr lang="en-US" sz="2000" u="sng" dirty="0"/>
              <a:t>.</a:t>
            </a:r>
            <a:br>
              <a:rPr lang="en-US" sz="1800" dirty="0"/>
            </a:br>
            <a:r>
              <a:rPr lang="en-US" sz="1800" dirty="0"/>
              <a:t>Outreach</a:t>
            </a:r>
            <a:endParaRPr lang="en-US" sz="2800" dirty="0"/>
          </a:p>
          <a:p>
            <a:pPr lvl="1"/>
            <a:r>
              <a:rPr lang="en-US" sz="1800" dirty="0"/>
              <a:t>Help at October In-service</a:t>
            </a:r>
            <a:endParaRPr lang="en-US" dirty="0"/>
          </a:p>
          <a:p>
            <a:pPr lvl="1"/>
            <a:r>
              <a:rPr lang="en-US" sz="1800" dirty="0"/>
              <a:t>Help at Concessions/Fund raising activity.</a:t>
            </a:r>
            <a:endParaRPr lang="en-US" dirty="0"/>
          </a:p>
          <a:p>
            <a:pPr lvl="1"/>
            <a:r>
              <a:rPr lang="en-US" sz="1800" dirty="0"/>
              <a:t>Help with new VEX Team(s) outside of West High.</a:t>
            </a:r>
            <a:endParaRPr lang="en-US" dirty="0"/>
          </a:p>
          <a:p>
            <a:pPr lvl="1"/>
            <a:r>
              <a:rPr lang="en-US" sz="1800" dirty="0"/>
              <a:t>Help FIRST LEGO League/ </a:t>
            </a:r>
            <a:r>
              <a:rPr lang="en-US" sz="1800" dirty="0" err="1"/>
              <a:t>VEXiQ</a:t>
            </a:r>
            <a:r>
              <a:rPr lang="en-US" sz="1800" dirty="0"/>
              <a:t> team(s)</a:t>
            </a:r>
            <a:endParaRPr lang="en-US" dirty="0"/>
          </a:p>
          <a:p>
            <a:pPr lvl="1"/>
            <a:r>
              <a:rPr lang="en-US" sz="1600" dirty="0"/>
              <a:t>Time spent outside of class on robot, Three hours per 6 weeks. </a:t>
            </a:r>
            <a:endParaRPr lang="en-US" dirty="0"/>
          </a:p>
          <a:p>
            <a:pPr lvl="1"/>
            <a:r>
              <a:rPr lang="en-US" sz="1600" dirty="0"/>
              <a:t>Submit a quality VEX ‘Online Challenge’ entry.</a:t>
            </a:r>
            <a:endParaRPr lang="en-US" dirty="0"/>
          </a:p>
          <a:p>
            <a:pPr lvl="1"/>
            <a:r>
              <a:rPr lang="en-US" sz="1600" dirty="0"/>
              <a:t>WORK MUST BE DOCUMENTED IN YOUTR ENGINEERING NOTEBOOK.</a:t>
            </a:r>
            <a:endParaRPr lang="en-US" dirty="0"/>
          </a:p>
          <a:p>
            <a:pPr lvl="1"/>
            <a:r>
              <a:rPr lang="en-US" sz="1600" dirty="0"/>
              <a:t>… If you have a proposal, check with Smith.</a:t>
            </a:r>
            <a:endParaRPr lang="en-US" dirty="0"/>
          </a:p>
          <a:p>
            <a:pPr eaLnBrk="1" hangingPunct="1"/>
            <a:endParaRPr lang="en-US" altLang="en-US" sz="1050" dirty="0"/>
          </a:p>
        </p:txBody>
      </p:sp>
      <p:sp>
        <p:nvSpPr>
          <p:cNvPr id="2" name="Rounded Rectangular Callout 1"/>
          <p:cNvSpPr/>
          <p:nvPr/>
        </p:nvSpPr>
        <p:spPr>
          <a:xfrm>
            <a:off x="6866313" y="685800"/>
            <a:ext cx="4654636" cy="1154055"/>
          </a:xfrm>
          <a:prstGeom prst="wedgeRoundRect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1600" dirty="0">
                <a:solidFill>
                  <a:srgbClr val="000000"/>
                </a:solidFill>
                <a:latin typeface="Arial"/>
              </a:rPr>
              <a:t>Everyone needs to have a journal!</a:t>
            </a:r>
          </a:p>
          <a:p>
            <a:pPr algn="ctr" fontAlgn="base">
              <a:spcBef>
                <a:spcPct val="0"/>
              </a:spcBef>
              <a:spcAft>
                <a:spcPct val="0"/>
              </a:spcAft>
              <a:defRPr/>
            </a:pPr>
            <a:r>
              <a:rPr lang="en-US" sz="1600" dirty="0">
                <a:solidFill>
                  <a:srgbClr val="000000"/>
                </a:solidFill>
                <a:latin typeface="Arial"/>
              </a:rPr>
              <a:t>Once teams are determined, if you are updating the ‘Team’ journal you do not need a separate individual journal.</a:t>
            </a:r>
          </a:p>
        </p:txBody>
      </p:sp>
    </p:spTree>
    <p:extLst>
      <p:ext uri="{BB962C8B-B14F-4D97-AF65-F5344CB8AC3E}">
        <p14:creationId xmlns:p14="http://schemas.microsoft.com/office/powerpoint/2010/main" val="1594843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anim calcmode="lin" valueType="num">
                                      <p:cBhvr additive="base">
                                        <p:cTn id="11"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21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anim calcmode="lin" valueType="num">
                                      <p:cBhvr additive="base">
                                        <p:cTn id="15"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21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anim calcmode="lin" valueType="num">
                                      <p:cBhvr additive="base">
                                        <p:cTn id="19"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anim calcmode="lin" valueType="num">
                                      <p:cBhvr additive="base">
                                        <p:cTn id="23" dur="50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219">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219">
                                            <p:txEl>
                                              <p:pRg st="5" end="5"/>
                                            </p:txEl>
                                          </p:spTgt>
                                        </p:tgtEl>
                                        <p:attrNameLst>
                                          <p:attrName>style.visibility</p:attrName>
                                        </p:attrNameLst>
                                      </p:cBhvr>
                                      <p:to>
                                        <p:strVal val="visible"/>
                                      </p:to>
                                    </p:set>
                                    <p:anim calcmode="lin" valueType="num">
                                      <p:cBhvr additive="base">
                                        <p:cTn id="27" dur="50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219">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219">
                                            <p:txEl>
                                              <p:pRg st="6" end="6"/>
                                            </p:txEl>
                                          </p:spTgt>
                                        </p:tgtEl>
                                        <p:attrNameLst>
                                          <p:attrName>style.visibility</p:attrName>
                                        </p:attrNameLst>
                                      </p:cBhvr>
                                      <p:to>
                                        <p:strVal val="visible"/>
                                      </p:to>
                                    </p:set>
                                    <p:anim calcmode="lin" valueType="num">
                                      <p:cBhvr additive="base">
                                        <p:cTn id="31" dur="500" fill="hold"/>
                                        <p:tgtEl>
                                          <p:spTgt spid="921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21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9">
                                            <p:txEl>
                                              <p:pRg st="7" end="7"/>
                                            </p:txEl>
                                          </p:spTgt>
                                        </p:tgtEl>
                                        <p:attrNameLst>
                                          <p:attrName>style.visibility</p:attrName>
                                        </p:attrNameLst>
                                      </p:cBhvr>
                                      <p:to>
                                        <p:strVal val="visible"/>
                                      </p:to>
                                    </p:set>
                                    <p:anim calcmode="lin" valueType="num">
                                      <p:cBhvr additive="base">
                                        <p:cTn id="37" dur="500" fill="hold"/>
                                        <p:tgtEl>
                                          <p:spTgt spid="921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219">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9219">
                                            <p:txEl>
                                              <p:pRg st="8" end="8"/>
                                            </p:txEl>
                                          </p:spTgt>
                                        </p:tgtEl>
                                        <p:attrNameLst>
                                          <p:attrName>style.visibility</p:attrName>
                                        </p:attrNameLst>
                                      </p:cBhvr>
                                      <p:to>
                                        <p:strVal val="visible"/>
                                      </p:to>
                                    </p:set>
                                    <p:anim calcmode="lin" valueType="num">
                                      <p:cBhvr additive="base">
                                        <p:cTn id="41" dur="500" fill="hold"/>
                                        <p:tgtEl>
                                          <p:spTgt spid="9219">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219">
                                            <p:txEl>
                                              <p:pRg st="8" end="8"/>
                                            </p:txEl>
                                          </p:spTgt>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9219">
                                            <p:txEl>
                                              <p:pRg st="9" end="9"/>
                                            </p:txEl>
                                          </p:spTgt>
                                        </p:tgtEl>
                                        <p:attrNameLst>
                                          <p:attrName>style.visibility</p:attrName>
                                        </p:attrNameLst>
                                      </p:cBhvr>
                                      <p:to>
                                        <p:strVal val="visible"/>
                                      </p:to>
                                    </p:set>
                                    <p:anim calcmode="lin" valueType="num">
                                      <p:cBhvr additive="base">
                                        <p:cTn id="45" dur="500" fill="hold"/>
                                        <p:tgtEl>
                                          <p:spTgt spid="9219">
                                            <p:txEl>
                                              <p:pRg st="9" end="9"/>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219">
                                            <p:txEl>
                                              <p:pRg st="9" end="9"/>
                                            </p:txEl>
                                          </p:spTgt>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9219">
                                            <p:txEl>
                                              <p:pRg st="10" end="10"/>
                                            </p:txEl>
                                          </p:spTgt>
                                        </p:tgtEl>
                                        <p:attrNameLst>
                                          <p:attrName>style.visibility</p:attrName>
                                        </p:attrNameLst>
                                      </p:cBhvr>
                                      <p:to>
                                        <p:strVal val="visible"/>
                                      </p:to>
                                    </p:set>
                                    <p:anim calcmode="lin" valueType="num">
                                      <p:cBhvr additive="base">
                                        <p:cTn id="49" dur="500" fill="hold"/>
                                        <p:tgtEl>
                                          <p:spTgt spid="9219">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219">
                                            <p:txEl>
                                              <p:pRg st="10" end="10"/>
                                            </p:txEl>
                                          </p:spTgt>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9219">
                                            <p:txEl>
                                              <p:pRg st="11" end="11"/>
                                            </p:txEl>
                                          </p:spTgt>
                                        </p:tgtEl>
                                        <p:attrNameLst>
                                          <p:attrName>style.visibility</p:attrName>
                                        </p:attrNameLst>
                                      </p:cBhvr>
                                      <p:to>
                                        <p:strVal val="visible"/>
                                      </p:to>
                                    </p:set>
                                    <p:anim calcmode="lin" valueType="num">
                                      <p:cBhvr additive="base">
                                        <p:cTn id="53" dur="500" fill="hold"/>
                                        <p:tgtEl>
                                          <p:spTgt spid="9219">
                                            <p:txEl>
                                              <p:pRg st="11" end="1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219">
                                            <p:txEl>
                                              <p:pRg st="11" end="11"/>
                                            </p:txEl>
                                          </p:spTgt>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9219">
                                            <p:txEl>
                                              <p:pRg st="12" end="12"/>
                                            </p:txEl>
                                          </p:spTgt>
                                        </p:tgtEl>
                                        <p:attrNameLst>
                                          <p:attrName>style.visibility</p:attrName>
                                        </p:attrNameLst>
                                      </p:cBhvr>
                                      <p:to>
                                        <p:strVal val="visible"/>
                                      </p:to>
                                    </p:set>
                                    <p:anim calcmode="lin" valueType="num">
                                      <p:cBhvr additive="base">
                                        <p:cTn id="57" dur="500" fill="hold"/>
                                        <p:tgtEl>
                                          <p:spTgt spid="9219">
                                            <p:txEl>
                                              <p:pRg st="12" end="12"/>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219">
                                            <p:txEl>
                                              <p:pRg st="12" end="12"/>
                                            </p:txEl>
                                          </p:spTgt>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9219">
                                            <p:txEl>
                                              <p:pRg st="13" end="13"/>
                                            </p:txEl>
                                          </p:spTgt>
                                        </p:tgtEl>
                                        <p:attrNameLst>
                                          <p:attrName>style.visibility</p:attrName>
                                        </p:attrNameLst>
                                      </p:cBhvr>
                                      <p:to>
                                        <p:strVal val="visible"/>
                                      </p:to>
                                    </p:set>
                                    <p:anim calcmode="lin" valueType="num">
                                      <p:cBhvr additive="base">
                                        <p:cTn id="61" dur="500" fill="hold"/>
                                        <p:tgtEl>
                                          <p:spTgt spid="9219">
                                            <p:txEl>
                                              <p:pRg st="13" end="13"/>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9219">
                                            <p:txEl>
                                              <p:pRg st="13" end="13"/>
                                            </p:txEl>
                                          </p:spTgt>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9219">
                                            <p:txEl>
                                              <p:pRg st="14" end="14"/>
                                            </p:txEl>
                                          </p:spTgt>
                                        </p:tgtEl>
                                        <p:attrNameLst>
                                          <p:attrName>style.visibility</p:attrName>
                                        </p:attrNameLst>
                                      </p:cBhvr>
                                      <p:to>
                                        <p:strVal val="visible"/>
                                      </p:to>
                                    </p:set>
                                    <p:anim calcmode="lin" valueType="num">
                                      <p:cBhvr additive="base">
                                        <p:cTn id="65" dur="500" fill="hold"/>
                                        <p:tgtEl>
                                          <p:spTgt spid="9219">
                                            <p:txEl>
                                              <p:pRg st="14" end="14"/>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9219">
                                            <p:txEl>
                                              <p:pRg st="14" end="14"/>
                                            </p:txEl>
                                          </p:spTgt>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9219">
                                            <p:txEl>
                                              <p:pRg st="15" end="15"/>
                                            </p:txEl>
                                          </p:spTgt>
                                        </p:tgtEl>
                                        <p:attrNameLst>
                                          <p:attrName>style.visibility</p:attrName>
                                        </p:attrNameLst>
                                      </p:cBhvr>
                                      <p:to>
                                        <p:strVal val="visible"/>
                                      </p:to>
                                    </p:set>
                                    <p:anim calcmode="lin" valueType="num">
                                      <p:cBhvr additive="base">
                                        <p:cTn id="69" dur="500" fill="hold"/>
                                        <p:tgtEl>
                                          <p:spTgt spid="9219">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9219">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itle 1"/>
          <p:cNvSpPr>
            <a:spLocks noGrp="1"/>
          </p:cNvSpPr>
          <p:nvPr>
            <p:ph type="title"/>
          </p:nvPr>
        </p:nvSpPr>
        <p:spPr>
          <a:xfrm>
            <a:off x="1447800" y="-76200"/>
            <a:ext cx="5029200" cy="1143000"/>
          </a:xfrm>
        </p:spPr>
        <p:txBody>
          <a:bodyPr/>
          <a:lstStyle/>
          <a:p>
            <a:pPr eaLnBrk="1" hangingPunct="1"/>
            <a:r>
              <a:rPr lang="en-US" altLang="en-US"/>
              <a:t>Tracking Progress</a:t>
            </a:r>
          </a:p>
        </p:txBody>
      </p:sp>
      <p:graphicFrame>
        <p:nvGraphicFramePr>
          <p:cNvPr id="4" name="Content Placeholder 3"/>
          <p:cNvGraphicFramePr>
            <a:graphicFrameLocks noGrp="1"/>
          </p:cNvGraphicFramePr>
          <p:nvPr>
            <p:ph idx="1"/>
          </p:nvPr>
        </p:nvGraphicFramePr>
        <p:xfrm>
          <a:off x="1905001" y="1035051"/>
          <a:ext cx="8397875" cy="3735389"/>
        </p:xfrm>
        <a:graphic>
          <a:graphicData uri="http://schemas.openxmlformats.org/drawingml/2006/table">
            <a:tbl>
              <a:tblPr firstRow="1" bandRow="1">
                <a:tableStyleId>{5C22544A-7EE6-4342-B048-85BDC9FD1C3A}</a:tableStyleId>
              </a:tblPr>
              <a:tblGrid>
                <a:gridCol w="1981201">
                  <a:extLst>
                    <a:ext uri="{9D8B030D-6E8A-4147-A177-3AD203B41FA5}">
                      <a16:colId xmlns:a16="http://schemas.microsoft.com/office/drawing/2014/main" val="20000"/>
                    </a:ext>
                  </a:extLst>
                </a:gridCol>
                <a:gridCol w="2819400">
                  <a:extLst>
                    <a:ext uri="{9D8B030D-6E8A-4147-A177-3AD203B41FA5}">
                      <a16:colId xmlns:a16="http://schemas.microsoft.com/office/drawing/2014/main" val="20001"/>
                    </a:ext>
                  </a:extLst>
                </a:gridCol>
                <a:gridCol w="1447800">
                  <a:extLst>
                    <a:ext uri="{9D8B030D-6E8A-4147-A177-3AD203B41FA5}">
                      <a16:colId xmlns:a16="http://schemas.microsoft.com/office/drawing/2014/main" val="20002"/>
                    </a:ext>
                  </a:extLst>
                </a:gridCol>
                <a:gridCol w="2149474">
                  <a:extLst>
                    <a:ext uri="{9D8B030D-6E8A-4147-A177-3AD203B41FA5}">
                      <a16:colId xmlns:a16="http://schemas.microsoft.com/office/drawing/2014/main" val="20003"/>
                    </a:ext>
                  </a:extLst>
                </a:gridCol>
              </a:tblGrid>
              <a:tr h="1174523">
                <a:tc>
                  <a:txBody>
                    <a:bodyPr/>
                    <a:lstStyle/>
                    <a:p>
                      <a:r>
                        <a:rPr lang="en-US" sz="3200" dirty="0"/>
                        <a:t>Product</a:t>
                      </a:r>
                    </a:p>
                    <a:p>
                      <a:r>
                        <a:rPr lang="en-US" sz="3200" dirty="0"/>
                        <a:t>Backlog</a:t>
                      </a:r>
                    </a:p>
                  </a:txBody>
                  <a:tcPr marT="45736" marB="45736"/>
                </a:tc>
                <a:tc>
                  <a:txBody>
                    <a:bodyPr/>
                    <a:lstStyle/>
                    <a:p>
                      <a:r>
                        <a:rPr lang="en-US" sz="3200" u="sng" dirty="0"/>
                        <a:t>To do</a:t>
                      </a:r>
                    </a:p>
                    <a:p>
                      <a:r>
                        <a:rPr lang="en-US" sz="3200" dirty="0"/>
                        <a:t>Sprint</a:t>
                      </a:r>
                      <a:r>
                        <a:rPr lang="en-US" sz="3200" baseline="0" dirty="0"/>
                        <a:t> Backlog</a:t>
                      </a:r>
                      <a:endParaRPr lang="en-US" sz="3200" dirty="0"/>
                    </a:p>
                  </a:txBody>
                  <a:tcPr marT="45736" marB="45736"/>
                </a:tc>
                <a:tc>
                  <a:txBody>
                    <a:bodyPr/>
                    <a:lstStyle/>
                    <a:p>
                      <a:r>
                        <a:rPr lang="en-US" sz="3200" u="sng" dirty="0"/>
                        <a:t>Doing</a:t>
                      </a:r>
                    </a:p>
                    <a:p>
                      <a:r>
                        <a:rPr lang="en-US" sz="3200" dirty="0"/>
                        <a:t>(Tasks)</a:t>
                      </a:r>
                    </a:p>
                  </a:txBody>
                  <a:tcPr marT="45736" marB="45736"/>
                </a:tc>
                <a:tc>
                  <a:txBody>
                    <a:bodyPr/>
                    <a:lstStyle/>
                    <a:p>
                      <a:r>
                        <a:rPr lang="en-US" sz="3200" u="sng" dirty="0"/>
                        <a:t>Done</a:t>
                      </a:r>
                      <a:r>
                        <a:rPr lang="en-US" sz="3200" dirty="0"/>
                        <a:t> (Tasks)</a:t>
                      </a:r>
                    </a:p>
                  </a:txBody>
                  <a:tcPr marT="45736" marB="45736"/>
                </a:tc>
                <a:extLst>
                  <a:ext uri="{0D108BD9-81ED-4DB2-BD59-A6C34878D82A}">
                    <a16:rowId xmlns:a16="http://schemas.microsoft.com/office/drawing/2014/main" val="10000"/>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1"/>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2"/>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3"/>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4"/>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5"/>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6"/>
                  </a:ext>
                </a:extLst>
              </a:tr>
              <a:tr h="365838">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tc>
                  <a:txBody>
                    <a:bodyPr/>
                    <a:lstStyle/>
                    <a:p>
                      <a:endParaRPr lang="en-US" sz="1800" dirty="0"/>
                    </a:p>
                  </a:txBody>
                  <a:tcPr marT="45736" marB="45736"/>
                </a:tc>
                <a:extLst>
                  <a:ext uri="{0D108BD9-81ED-4DB2-BD59-A6C34878D82A}">
                    <a16:rowId xmlns:a16="http://schemas.microsoft.com/office/drawing/2014/main" val="10007"/>
                  </a:ext>
                </a:extLst>
              </a:tr>
            </a:tbl>
          </a:graphicData>
        </a:graphic>
      </p:graphicFrame>
      <p:graphicFrame>
        <p:nvGraphicFramePr>
          <p:cNvPr id="5" name="Table 4"/>
          <p:cNvGraphicFramePr>
            <a:graphicFrameLocks noGrp="1"/>
          </p:cNvGraphicFramePr>
          <p:nvPr/>
        </p:nvGraphicFramePr>
        <p:xfrm>
          <a:off x="1905001" y="5224464"/>
          <a:ext cx="3895725" cy="1314453"/>
        </p:xfrm>
        <a:graphic>
          <a:graphicData uri="http://schemas.openxmlformats.org/drawingml/2006/table">
            <a:tbl>
              <a:tblPr firstRow="1" bandRow="1">
                <a:tableStyleId>{5C22544A-7EE6-4342-B048-85BDC9FD1C3A}</a:tableStyleId>
              </a:tblPr>
              <a:tblGrid>
                <a:gridCol w="3895725">
                  <a:extLst>
                    <a:ext uri="{9D8B030D-6E8A-4147-A177-3AD203B41FA5}">
                      <a16:colId xmlns:a16="http://schemas.microsoft.com/office/drawing/2014/main" val="20000"/>
                    </a:ext>
                  </a:extLst>
                </a:gridCol>
              </a:tblGrid>
              <a:tr h="457157">
                <a:tc>
                  <a:txBody>
                    <a:bodyPr/>
                    <a:lstStyle/>
                    <a:p>
                      <a:r>
                        <a:rPr lang="en-US" sz="2400" dirty="0"/>
                        <a:t>Retrospective: End of Sprint</a:t>
                      </a:r>
                    </a:p>
                  </a:txBody>
                  <a:tcPr marL="91456" marR="91456" marT="45700" marB="45700"/>
                </a:tc>
                <a:extLst>
                  <a:ext uri="{0D108BD9-81ED-4DB2-BD59-A6C34878D82A}">
                    <a16:rowId xmlns:a16="http://schemas.microsoft.com/office/drawing/2014/main" val="10000"/>
                  </a:ext>
                </a:extLst>
              </a:tr>
              <a:tr h="857293">
                <a:tc>
                  <a:txBody>
                    <a:bodyPr/>
                    <a:lstStyle/>
                    <a:p>
                      <a:endParaRPr lang="en-US" sz="1800" dirty="0"/>
                    </a:p>
                  </a:txBody>
                  <a:tcPr marL="91456" marR="91456" marT="45700" marB="45700"/>
                </a:tc>
                <a:extLst>
                  <a:ext uri="{0D108BD9-81ED-4DB2-BD59-A6C34878D82A}">
                    <a16:rowId xmlns:a16="http://schemas.microsoft.com/office/drawing/2014/main" val="10001"/>
                  </a:ext>
                </a:extLst>
              </a:tr>
            </a:tbl>
          </a:graphicData>
        </a:graphic>
      </p:graphicFrame>
      <p:graphicFrame>
        <p:nvGraphicFramePr>
          <p:cNvPr id="7" name="Table 6"/>
          <p:cNvGraphicFramePr>
            <a:graphicFrameLocks noGrp="1"/>
          </p:cNvGraphicFramePr>
          <p:nvPr/>
        </p:nvGraphicFramePr>
        <p:xfrm>
          <a:off x="7239000" y="152400"/>
          <a:ext cx="2895600" cy="741364"/>
        </p:xfrm>
        <a:graphic>
          <a:graphicData uri="http://schemas.openxmlformats.org/drawingml/2006/table">
            <a:tbl>
              <a:tblPr firstRow="1" bandRow="1">
                <a:tableStyleId>{5C22544A-7EE6-4342-B048-85BDC9FD1C3A}</a:tableStyleId>
              </a:tblPr>
              <a:tblGrid>
                <a:gridCol w="2895600">
                  <a:extLst>
                    <a:ext uri="{9D8B030D-6E8A-4147-A177-3AD203B41FA5}">
                      <a16:colId xmlns:a16="http://schemas.microsoft.com/office/drawing/2014/main" val="20000"/>
                    </a:ext>
                  </a:extLst>
                </a:gridCol>
              </a:tblGrid>
              <a:tr h="370682">
                <a:tc>
                  <a:txBody>
                    <a:bodyPr/>
                    <a:lstStyle/>
                    <a:p>
                      <a:r>
                        <a:rPr lang="en-US" sz="1800" dirty="0"/>
                        <a:t>Problems: Impediments </a:t>
                      </a:r>
                    </a:p>
                  </a:txBody>
                  <a:tcPr marT="45700" marB="45700"/>
                </a:tc>
                <a:extLst>
                  <a:ext uri="{0D108BD9-81ED-4DB2-BD59-A6C34878D82A}">
                    <a16:rowId xmlns:a16="http://schemas.microsoft.com/office/drawing/2014/main" val="10000"/>
                  </a:ext>
                </a:extLst>
              </a:tr>
              <a:tr h="370682">
                <a:tc>
                  <a:txBody>
                    <a:bodyPr/>
                    <a:lstStyle/>
                    <a:p>
                      <a:endParaRPr lang="en-US" sz="1800" dirty="0"/>
                    </a:p>
                  </a:txBody>
                  <a:tcPr marT="45700" marB="45700"/>
                </a:tc>
                <a:extLst>
                  <a:ext uri="{0D108BD9-81ED-4DB2-BD59-A6C34878D82A}">
                    <a16:rowId xmlns:a16="http://schemas.microsoft.com/office/drawing/2014/main" val="10001"/>
                  </a:ext>
                </a:extLst>
              </a:tr>
            </a:tbl>
          </a:graphicData>
        </a:graphic>
      </p:graphicFrame>
      <p:sp>
        <p:nvSpPr>
          <p:cNvPr id="9" name="Rounded Rectangular Callout 8"/>
          <p:cNvSpPr/>
          <p:nvPr/>
        </p:nvSpPr>
        <p:spPr>
          <a:xfrm>
            <a:off x="2030414" y="2309814"/>
            <a:ext cx="1698625" cy="1709737"/>
          </a:xfrm>
          <a:prstGeom prst="wedgeRoundRectCallout">
            <a:avLst>
              <a:gd name="adj1" fmla="val -24700"/>
              <a:gd name="adj2" fmla="val -59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a:t>
            </a:r>
          </a:p>
        </p:txBody>
      </p:sp>
      <p:sp>
        <p:nvSpPr>
          <p:cNvPr id="10" name="Rounded Rectangular Callout 9"/>
          <p:cNvSpPr/>
          <p:nvPr/>
        </p:nvSpPr>
        <p:spPr>
          <a:xfrm>
            <a:off x="3962400" y="2309814"/>
            <a:ext cx="2743200" cy="1957387"/>
          </a:xfrm>
          <a:prstGeom prst="wedgeRoundRectCallout">
            <a:avLst>
              <a:gd name="adj1" fmla="val 10805"/>
              <a:gd name="adj2" fmla="val -5653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Prioritized list of tasks the team has committed to complete in this Sprint.</a:t>
            </a:r>
          </a:p>
        </p:txBody>
      </p:sp>
      <p:sp>
        <p:nvSpPr>
          <p:cNvPr id="14" name="Rounded Rectangular Callout 13"/>
          <p:cNvSpPr/>
          <p:nvPr/>
        </p:nvSpPr>
        <p:spPr>
          <a:xfrm>
            <a:off x="6705600" y="2460626"/>
            <a:ext cx="1600200" cy="1958975"/>
          </a:xfrm>
          <a:prstGeom prst="wedgeRoundRectCallout">
            <a:avLst>
              <a:gd name="adj1" fmla="val -31429"/>
              <a:gd name="adj2" fmla="val -5875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The Tasks currently in progress.</a:t>
            </a:r>
          </a:p>
        </p:txBody>
      </p:sp>
      <p:sp>
        <p:nvSpPr>
          <p:cNvPr id="17" name="Rounded Rectangular Callout 16"/>
          <p:cNvSpPr/>
          <p:nvPr/>
        </p:nvSpPr>
        <p:spPr>
          <a:xfrm>
            <a:off x="6400800" y="4481513"/>
            <a:ext cx="3886200" cy="2057400"/>
          </a:xfrm>
          <a:prstGeom prst="wedgeRoundRectCallout">
            <a:avLst>
              <a:gd name="adj1" fmla="val -57744"/>
              <a:gd name="adj2" fmla="val -1554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solidFill>
                  <a:prstClr val="white"/>
                </a:solidFill>
                <a:sym typeface="Arial" panose="020B0604020202020204" pitchFamily="34" charset="0"/>
              </a:rPr>
              <a:t>After the Sprint answer the questions:</a:t>
            </a:r>
          </a:p>
          <a:p>
            <a:pPr algn="ctr">
              <a:defRPr/>
            </a:pPr>
            <a:r>
              <a:rPr lang="en-US" sz="2400" dirty="0">
                <a:solidFill>
                  <a:prstClr val="white"/>
                </a:solidFill>
                <a:sym typeface="Arial" panose="020B0604020202020204" pitchFamily="34" charset="0"/>
              </a:rPr>
              <a:t>What went well?</a:t>
            </a:r>
          </a:p>
          <a:p>
            <a:pPr algn="ctr">
              <a:defRPr/>
            </a:pPr>
            <a:r>
              <a:rPr lang="en-US" sz="2400" dirty="0">
                <a:solidFill>
                  <a:prstClr val="white"/>
                </a:solidFill>
                <a:sym typeface="Arial" panose="020B0604020202020204" pitchFamily="34" charset="0"/>
              </a:rPr>
              <a:t>What did not go well?</a:t>
            </a:r>
          </a:p>
          <a:p>
            <a:pPr algn="ctr">
              <a:defRPr/>
            </a:pPr>
            <a:r>
              <a:rPr lang="en-US" sz="2400" dirty="0">
                <a:solidFill>
                  <a:prstClr val="white"/>
                </a:solidFill>
                <a:sym typeface="Arial" panose="020B0604020202020204" pitchFamily="34" charset="0"/>
              </a:rPr>
              <a:t>What can we do better?</a:t>
            </a:r>
          </a:p>
        </p:txBody>
      </p:sp>
      <p:sp>
        <p:nvSpPr>
          <p:cNvPr id="2" name="Rounded Rectangular Callout 1"/>
          <p:cNvSpPr/>
          <p:nvPr/>
        </p:nvSpPr>
        <p:spPr>
          <a:xfrm>
            <a:off x="8458200" y="2568575"/>
            <a:ext cx="1638300" cy="1752600"/>
          </a:xfrm>
          <a:prstGeom prst="wedgeRoundRectCallout">
            <a:avLst>
              <a:gd name="adj1" fmla="val -27783"/>
              <a:gd name="adj2" fmla="val -692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prstClr val="white"/>
                </a:solidFill>
                <a:sym typeface="Arial" panose="020B0604020202020204" pitchFamily="34" charset="0"/>
              </a:rPr>
              <a:t>Approved by the Product Owner</a:t>
            </a:r>
          </a:p>
        </p:txBody>
      </p:sp>
    </p:spTree>
    <p:extLst>
      <p:ext uri="{BB962C8B-B14F-4D97-AF65-F5344CB8AC3E}">
        <p14:creationId xmlns:p14="http://schemas.microsoft.com/office/powerpoint/2010/main" val="5570567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ppt_x"/>
                                          </p:val>
                                        </p:tav>
                                        <p:tav tm="100000">
                                          <p:val>
                                            <p:strVal val="#ppt_x"/>
                                          </p:val>
                                        </p:tav>
                                      </p:tavLst>
                                    </p:anim>
                                    <p:anim calcmode="lin" valueType="num">
                                      <p:cBhvr additive="base">
                                        <p:cTn id="4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4" grpId="0" animBg="1"/>
      <p:bldP spid="17"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altLang="en-US"/>
              <a:t>Grading Scale</a:t>
            </a:r>
          </a:p>
        </p:txBody>
      </p:sp>
      <p:sp>
        <p:nvSpPr>
          <p:cNvPr id="28675" name="Content Placeholder 2"/>
          <p:cNvSpPr>
            <a:spLocks noGrp="1"/>
          </p:cNvSpPr>
          <p:nvPr>
            <p:ph idx="1"/>
          </p:nvPr>
        </p:nvSpPr>
        <p:spPr/>
        <p:txBody>
          <a:bodyPr/>
          <a:lstStyle/>
          <a:p>
            <a:pPr eaLnBrk="1" hangingPunct="1"/>
            <a:r>
              <a:rPr lang="en-US" altLang="en-US"/>
              <a:t>‘A’		90%+</a:t>
            </a:r>
          </a:p>
          <a:p>
            <a:pPr eaLnBrk="1" hangingPunct="1"/>
            <a:r>
              <a:rPr lang="en-US" altLang="en-US"/>
              <a:t>‘B’		80 – 89 %</a:t>
            </a:r>
          </a:p>
          <a:p>
            <a:pPr eaLnBrk="1" hangingPunct="1"/>
            <a:r>
              <a:rPr lang="en-US" altLang="en-US"/>
              <a:t>‘C’		70 – 79%</a:t>
            </a:r>
          </a:p>
          <a:p>
            <a:pPr eaLnBrk="1" hangingPunct="1"/>
            <a:r>
              <a:rPr lang="en-US" altLang="en-US"/>
              <a:t>‘D’		60 – 69 %</a:t>
            </a:r>
          </a:p>
          <a:p>
            <a:pPr eaLnBrk="1" hangingPunct="1"/>
            <a:r>
              <a:rPr lang="en-US" altLang="en-US"/>
              <a:t>‘F’		Below 60%</a:t>
            </a:r>
          </a:p>
        </p:txBody>
      </p:sp>
    </p:spTree>
    <p:extLst>
      <p:ext uri="{BB962C8B-B14F-4D97-AF65-F5344CB8AC3E}">
        <p14:creationId xmlns:p14="http://schemas.microsoft.com/office/powerpoint/2010/main" val="3585709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 calcmode="lin" valueType="num">
                                      <p:cBhvr additive="base">
                                        <p:cTn id="7" dur="500" fill="hold"/>
                                        <p:tgtEl>
                                          <p:spTgt spid="286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8675">
                                            <p:txEl>
                                              <p:pRg st="1" end="1"/>
                                            </p:txEl>
                                          </p:spTgt>
                                        </p:tgtEl>
                                        <p:attrNameLst>
                                          <p:attrName>style.visibility</p:attrName>
                                        </p:attrNameLst>
                                      </p:cBhvr>
                                      <p:to>
                                        <p:strVal val="visible"/>
                                      </p:to>
                                    </p:set>
                                    <p:anim calcmode="lin" valueType="num">
                                      <p:cBhvr additive="base">
                                        <p:cTn id="13" dur="500" fill="hold"/>
                                        <p:tgtEl>
                                          <p:spTgt spid="286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28675">
                                            <p:txEl>
                                              <p:pRg st="2" end="2"/>
                                            </p:txEl>
                                          </p:spTgt>
                                        </p:tgtEl>
                                        <p:attrNameLst>
                                          <p:attrName>style.visibility</p:attrName>
                                        </p:attrNameLst>
                                      </p:cBhvr>
                                      <p:to>
                                        <p:strVal val="visible"/>
                                      </p:to>
                                    </p:set>
                                    <p:anim calcmode="lin" valueType="num">
                                      <p:cBhvr additive="base">
                                        <p:cTn id="19" dur="500" fill="hold"/>
                                        <p:tgtEl>
                                          <p:spTgt spid="286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86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28675">
                                            <p:txEl>
                                              <p:pRg st="3" end="3"/>
                                            </p:txEl>
                                          </p:spTgt>
                                        </p:tgtEl>
                                        <p:attrNameLst>
                                          <p:attrName>style.visibility</p:attrName>
                                        </p:attrNameLst>
                                      </p:cBhvr>
                                      <p:to>
                                        <p:strVal val="visible"/>
                                      </p:to>
                                    </p:set>
                                    <p:anim calcmode="lin" valueType="num">
                                      <p:cBhvr additive="base">
                                        <p:cTn id="25" dur="500" fill="hold"/>
                                        <p:tgtEl>
                                          <p:spTgt spid="286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86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28675">
                                            <p:txEl>
                                              <p:pRg st="4" end="4"/>
                                            </p:txEl>
                                          </p:spTgt>
                                        </p:tgtEl>
                                        <p:attrNameLst>
                                          <p:attrName>style.visibility</p:attrName>
                                        </p:attrNameLst>
                                      </p:cBhvr>
                                      <p:to>
                                        <p:strVal val="visible"/>
                                      </p:to>
                                    </p:set>
                                    <p:anim calcmode="lin" valueType="num">
                                      <p:cBhvr additive="base">
                                        <p:cTn id="31" dur="500" fill="hold"/>
                                        <p:tgtEl>
                                          <p:spTgt spid="286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86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0"/>
            <a:ext cx="12192000" cy="1143000"/>
          </a:xfrm>
        </p:spPr>
        <p:txBody>
          <a:bodyPr/>
          <a:lstStyle/>
          <a:p>
            <a:pPr eaLnBrk="1" hangingPunct="1"/>
            <a:r>
              <a:rPr lang="en-US" altLang="en-US" dirty="0"/>
              <a:t>Robotics at West 2019-2020: Smith’s Vision</a:t>
            </a:r>
          </a:p>
        </p:txBody>
      </p:sp>
      <p:sp>
        <p:nvSpPr>
          <p:cNvPr id="22531" name="Rectangle 3"/>
          <p:cNvSpPr>
            <a:spLocks noGrp="1" noChangeArrowheads="1"/>
          </p:cNvSpPr>
          <p:nvPr>
            <p:ph type="body" idx="1"/>
          </p:nvPr>
        </p:nvSpPr>
        <p:spPr>
          <a:xfrm>
            <a:off x="389105" y="1289319"/>
            <a:ext cx="11478639" cy="5306033"/>
          </a:xfrm>
        </p:spPr>
        <p:txBody>
          <a:bodyPr/>
          <a:lstStyle/>
          <a:p>
            <a:pPr eaLnBrk="1" hangingPunct="1"/>
            <a:r>
              <a:rPr lang="en-US" altLang="en-US" sz="2000" dirty="0"/>
              <a:t>Have fun</a:t>
            </a:r>
            <a:endParaRPr lang="en-US" altLang="en-US" dirty="0"/>
          </a:p>
          <a:p>
            <a:pPr lvl="1" eaLnBrk="1" hangingPunct="1"/>
            <a:r>
              <a:rPr lang="en-US" altLang="en-US" sz="1800" dirty="0"/>
              <a:t>Students design, build, program robots to competed in the VEX Robotics Competitions.</a:t>
            </a:r>
            <a:endParaRPr lang="en-US" altLang="en-US" dirty="0"/>
          </a:p>
          <a:p>
            <a:pPr lvl="1" eaLnBrk="1" hangingPunct="1"/>
            <a:r>
              <a:rPr lang="en-US" altLang="en-US" sz="1800" dirty="0"/>
              <a:t>Prototyping with FTC, LEGO, PVC, .. parts available.  Parts could be a little tight so you might need to be creative in your designs.</a:t>
            </a:r>
            <a:endParaRPr lang="en-US" altLang="en-US" dirty="0"/>
          </a:p>
          <a:p>
            <a:pPr eaLnBrk="1" hangingPunct="1"/>
            <a:r>
              <a:rPr lang="en-US" altLang="en-US" sz="2000" dirty="0"/>
              <a:t>Sportsmanship</a:t>
            </a:r>
            <a:endParaRPr lang="en-US" altLang="en-US" dirty="0"/>
          </a:p>
          <a:p>
            <a:pPr lvl="1" eaLnBrk="1" hangingPunct="1"/>
            <a:r>
              <a:rPr lang="en-US" altLang="en-US" sz="1800" b="1" dirty="0"/>
              <a:t>Atmosphere where it is OK to make mistakes, ask questions, encourage others, take chances, and make mistakes</a:t>
            </a:r>
            <a:r>
              <a:rPr lang="en-US" altLang="en-US" sz="1800" dirty="0"/>
              <a:t>.</a:t>
            </a:r>
            <a:endParaRPr lang="en-US" altLang="en-US" dirty="0"/>
          </a:p>
          <a:p>
            <a:pPr eaLnBrk="1" hangingPunct="1"/>
            <a:r>
              <a:rPr lang="en-US" altLang="en-US" sz="2000" dirty="0"/>
              <a:t>Hustle</a:t>
            </a:r>
            <a:endParaRPr lang="en-US" altLang="en-US" dirty="0"/>
          </a:p>
          <a:p>
            <a:pPr lvl="1" eaLnBrk="1" hangingPunct="1"/>
            <a:r>
              <a:rPr lang="en-US" altLang="en-US" sz="1800" u="sng" dirty="0"/>
              <a:t>All Teams incorporate the Scrum Framework for developing robots.</a:t>
            </a:r>
          </a:p>
          <a:p>
            <a:pPr lvl="1" eaLnBrk="1" hangingPunct="1"/>
            <a:r>
              <a:rPr lang="en-US" altLang="en-US" sz="1800" dirty="0"/>
              <a:t>All students are actively engaged in training activities and their team’s robot.</a:t>
            </a:r>
            <a:endParaRPr lang="en-US" altLang="en-US" dirty="0"/>
          </a:p>
          <a:p>
            <a:pPr lvl="1" eaLnBrk="1" hangingPunct="1"/>
            <a:r>
              <a:rPr lang="en-US" altLang="en-US" sz="1800" dirty="0"/>
              <a:t>Students complete training challenges</a:t>
            </a:r>
            <a:endParaRPr lang="en-US" altLang="en-US" dirty="0"/>
          </a:p>
          <a:p>
            <a:pPr lvl="1" eaLnBrk="1" hangingPunct="1"/>
            <a:r>
              <a:rPr lang="en-US" altLang="en-US" sz="1800" dirty="0"/>
              <a:t>Teams create </a:t>
            </a:r>
            <a:r>
              <a:rPr lang="en-US" altLang="en-US" sz="1800" b="1" i="1" u="sng" dirty="0"/>
              <a:t>quality engineering notebooks</a:t>
            </a:r>
            <a:endParaRPr lang="en-US" altLang="en-US" b="1" i="1" u="sng" dirty="0"/>
          </a:p>
          <a:p>
            <a:pPr lvl="1" eaLnBrk="1" hangingPunct="1"/>
            <a:r>
              <a:rPr lang="en-US" altLang="en-US" sz="1800" dirty="0"/>
              <a:t>Teams maximize their time to meet the goals</a:t>
            </a:r>
            <a:endParaRPr lang="en-US" altLang="en-US" dirty="0"/>
          </a:p>
          <a:p>
            <a:pPr lvl="1" eaLnBrk="1" hangingPunct="1"/>
            <a:r>
              <a:rPr lang="en-US" altLang="en-US" sz="1800" dirty="0"/>
              <a:t>Students take advantage of open lab times.</a:t>
            </a:r>
            <a:endParaRPr lang="en-US" altLang="en-US" dirty="0"/>
          </a:p>
          <a:p>
            <a:pPr lvl="1" eaLnBrk="1" hangingPunct="1"/>
            <a:r>
              <a:rPr lang="en-US" altLang="en-US" sz="1800" b="1" dirty="0"/>
              <a:t>Students willing to do what it takes to keep the team successful</a:t>
            </a:r>
            <a:r>
              <a:rPr lang="en-US" altLang="en-US" sz="1800" dirty="0"/>
              <a:t>.</a:t>
            </a:r>
            <a:endParaRPr lang="en-US" altLang="en-US" dirty="0"/>
          </a:p>
        </p:txBody>
      </p:sp>
    </p:spTree>
    <p:extLst>
      <p:ext uri="{BB962C8B-B14F-4D97-AF65-F5344CB8AC3E}">
        <p14:creationId xmlns:p14="http://schemas.microsoft.com/office/powerpoint/2010/main" val="30150400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additive="base">
                                        <p:cTn id="7" dur="500"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531">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anim calcmode="lin" valueType="num">
                                      <p:cBhvr additive="base">
                                        <p:cTn id="11" dur="500"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2531">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anim calcmode="lin" valueType="num">
                                      <p:cBhvr additive="base">
                                        <p:cTn id="15" dur="500" fill="hold"/>
                                        <p:tgtEl>
                                          <p:spTgt spid="22531">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25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2531">
                                            <p:txEl>
                                              <p:pRg st="3" end="3"/>
                                            </p:txEl>
                                          </p:spTgt>
                                        </p:tgtEl>
                                        <p:attrNameLst>
                                          <p:attrName>style.visibility</p:attrName>
                                        </p:attrNameLst>
                                      </p:cBhvr>
                                      <p:to>
                                        <p:strVal val="visible"/>
                                      </p:to>
                                    </p:set>
                                    <p:anim calcmode="lin" valueType="num">
                                      <p:cBhvr additive="base">
                                        <p:cTn id="21" dur="500" fill="hold"/>
                                        <p:tgtEl>
                                          <p:spTgt spid="22531">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2531">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2531">
                                            <p:txEl>
                                              <p:pRg st="4" end="4"/>
                                            </p:txEl>
                                          </p:spTgt>
                                        </p:tgtEl>
                                        <p:attrNameLst>
                                          <p:attrName>style.visibility</p:attrName>
                                        </p:attrNameLst>
                                      </p:cBhvr>
                                      <p:to>
                                        <p:strVal val="visible"/>
                                      </p:to>
                                    </p:set>
                                    <p:anim calcmode="lin" valueType="num">
                                      <p:cBhvr additive="base">
                                        <p:cTn id="25" dur="500" fill="hold"/>
                                        <p:tgtEl>
                                          <p:spTgt spid="22531">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53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2531">
                                            <p:txEl>
                                              <p:pRg st="5" end="5"/>
                                            </p:txEl>
                                          </p:spTgt>
                                        </p:tgtEl>
                                        <p:attrNameLst>
                                          <p:attrName>style.visibility</p:attrName>
                                        </p:attrNameLst>
                                      </p:cBhvr>
                                      <p:to>
                                        <p:strVal val="visible"/>
                                      </p:to>
                                    </p:set>
                                    <p:anim calcmode="lin" valueType="num">
                                      <p:cBhvr additive="base">
                                        <p:cTn id="31" dur="500" fill="hold"/>
                                        <p:tgtEl>
                                          <p:spTgt spid="22531">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2531">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531">
                                            <p:txEl>
                                              <p:pRg st="6" end="6"/>
                                            </p:txEl>
                                          </p:spTgt>
                                        </p:tgtEl>
                                        <p:attrNameLst>
                                          <p:attrName>style.visibility</p:attrName>
                                        </p:attrNameLst>
                                      </p:cBhvr>
                                      <p:to>
                                        <p:strVal val="visible"/>
                                      </p:to>
                                    </p:set>
                                    <p:anim calcmode="lin" valueType="num">
                                      <p:cBhvr additive="base">
                                        <p:cTn id="35" dur="500" fill="hold"/>
                                        <p:tgtEl>
                                          <p:spTgt spid="22531">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531">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2531">
                                            <p:txEl>
                                              <p:pRg st="7" end="7"/>
                                            </p:txEl>
                                          </p:spTgt>
                                        </p:tgtEl>
                                        <p:attrNameLst>
                                          <p:attrName>style.visibility</p:attrName>
                                        </p:attrNameLst>
                                      </p:cBhvr>
                                      <p:to>
                                        <p:strVal val="visible"/>
                                      </p:to>
                                    </p:set>
                                    <p:anim calcmode="lin" valueType="num">
                                      <p:cBhvr additive="base">
                                        <p:cTn id="39" dur="500" fill="hold"/>
                                        <p:tgtEl>
                                          <p:spTgt spid="22531">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2531">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2531">
                                            <p:txEl>
                                              <p:pRg st="8" end="8"/>
                                            </p:txEl>
                                          </p:spTgt>
                                        </p:tgtEl>
                                        <p:attrNameLst>
                                          <p:attrName>style.visibility</p:attrName>
                                        </p:attrNameLst>
                                      </p:cBhvr>
                                      <p:to>
                                        <p:strVal val="visible"/>
                                      </p:to>
                                    </p:set>
                                    <p:anim calcmode="lin" valueType="num">
                                      <p:cBhvr additive="base">
                                        <p:cTn id="43" dur="500" fill="hold"/>
                                        <p:tgtEl>
                                          <p:spTgt spid="22531">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2531">
                                            <p:txEl>
                                              <p:pRg st="8" end="8"/>
                                            </p:txEl>
                                          </p:spTgt>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2531">
                                            <p:txEl>
                                              <p:pRg st="9" end="9"/>
                                            </p:txEl>
                                          </p:spTgt>
                                        </p:tgtEl>
                                        <p:attrNameLst>
                                          <p:attrName>style.visibility</p:attrName>
                                        </p:attrNameLst>
                                      </p:cBhvr>
                                      <p:to>
                                        <p:strVal val="visible"/>
                                      </p:to>
                                    </p:set>
                                    <p:anim calcmode="lin" valueType="num">
                                      <p:cBhvr additive="base">
                                        <p:cTn id="47" dur="500" fill="hold"/>
                                        <p:tgtEl>
                                          <p:spTgt spid="22531">
                                            <p:txEl>
                                              <p:pRg st="9" end="9"/>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2531">
                                            <p:txEl>
                                              <p:pRg st="9" end="9"/>
                                            </p:txEl>
                                          </p:spTgt>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531">
                                            <p:txEl>
                                              <p:pRg st="10" end="10"/>
                                            </p:txEl>
                                          </p:spTgt>
                                        </p:tgtEl>
                                        <p:attrNameLst>
                                          <p:attrName>style.visibility</p:attrName>
                                        </p:attrNameLst>
                                      </p:cBhvr>
                                      <p:to>
                                        <p:strVal val="visible"/>
                                      </p:to>
                                    </p:set>
                                    <p:anim calcmode="lin" valueType="num">
                                      <p:cBhvr additive="base">
                                        <p:cTn id="51" dur="500" fill="hold"/>
                                        <p:tgtEl>
                                          <p:spTgt spid="22531">
                                            <p:txEl>
                                              <p:pRg st="10" end="10"/>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2531">
                                            <p:txEl>
                                              <p:pRg st="10" end="10"/>
                                            </p:txEl>
                                          </p:spTgt>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2531">
                                            <p:txEl>
                                              <p:pRg st="11" end="11"/>
                                            </p:txEl>
                                          </p:spTgt>
                                        </p:tgtEl>
                                        <p:attrNameLst>
                                          <p:attrName>style.visibility</p:attrName>
                                        </p:attrNameLst>
                                      </p:cBhvr>
                                      <p:to>
                                        <p:strVal val="visible"/>
                                      </p:to>
                                    </p:set>
                                    <p:anim calcmode="lin" valueType="num">
                                      <p:cBhvr additive="base">
                                        <p:cTn id="55" dur="500" fill="hold"/>
                                        <p:tgtEl>
                                          <p:spTgt spid="22531">
                                            <p:txEl>
                                              <p:pRg st="11" end="11"/>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2531">
                                            <p:txEl>
                                              <p:pRg st="11" end="11"/>
                                            </p:txEl>
                                          </p:spTgt>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2531">
                                            <p:txEl>
                                              <p:pRg st="12" end="12"/>
                                            </p:txEl>
                                          </p:spTgt>
                                        </p:tgtEl>
                                        <p:attrNameLst>
                                          <p:attrName>style.visibility</p:attrName>
                                        </p:attrNameLst>
                                      </p:cBhvr>
                                      <p:to>
                                        <p:strVal val="visible"/>
                                      </p:to>
                                    </p:set>
                                    <p:anim calcmode="lin" valueType="num">
                                      <p:cBhvr additive="base">
                                        <p:cTn id="59" dur="500" fill="hold"/>
                                        <p:tgtEl>
                                          <p:spTgt spid="22531">
                                            <p:txEl>
                                              <p:pRg st="12" end="1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531">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ory">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Story">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99CC"/>
      </a:accent1>
      <a:accent2>
        <a:srgbClr val="333399"/>
      </a:accent2>
      <a:accent3>
        <a:srgbClr val="FFFFFF"/>
      </a:accent3>
      <a:accent4>
        <a:srgbClr val="000000"/>
      </a:accent4>
      <a:accent5>
        <a:srgbClr val="FFCAE2"/>
      </a:accent5>
      <a:accent6>
        <a:srgbClr val="2D2D8A"/>
      </a:accent6>
      <a:hlink>
        <a:srgbClr val="009999"/>
      </a:hlink>
      <a:folHlink>
        <a:srgbClr val="99CC00"/>
      </a:folHlink>
    </a:clrScheme>
    <a:fontScheme name="Title &amp; Bullets">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itle &amp; Bullets">
  <a:themeElements>
    <a:clrScheme name="">
      <a:dk1>
        <a:srgbClr val="000000"/>
      </a:dk1>
      <a:lt1>
        <a:srgbClr val="FFFFFF"/>
      </a:lt1>
      <a:dk2>
        <a:srgbClr val="000000"/>
      </a:dk2>
      <a:lt2>
        <a:srgbClr val="000000"/>
      </a:lt2>
      <a:accent1>
        <a:srgbClr val="FF99CC"/>
      </a:accent1>
      <a:accent2>
        <a:srgbClr val="333399"/>
      </a:accent2>
      <a:accent3>
        <a:srgbClr val="FFFFFF"/>
      </a:accent3>
      <a:accent4>
        <a:srgbClr val="000000"/>
      </a:accent4>
      <a:accent5>
        <a:srgbClr val="FFCAE2"/>
      </a:accent5>
      <a:accent6>
        <a:srgbClr val="2D2D8A"/>
      </a:accent6>
      <a:hlink>
        <a:srgbClr val="009999"/>
      </a:hlink>
      <a:folHlink>
        <a:srgbClr val="99CC00"/>
      </a:folHlink>
    </a:clrScheme>
    <a:fontScheme name="Title &amp; Bullets">
      <a:majorFont>
        <a:latin typeface="Gill Sans"/>
        <a:ea typeface="ヒラギノ角ゴ Pro W3"/>
        <a:cs typeface=""/>
      </a:majorFont>
      <a:minorFont>
        <a:latin typeface="Gill Sans"/>
        <a:ea typeface="ヒラギノ角ゴ Pro W3"/>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00000"/>
            </a:solidFill>
            <a:effectLst/>
            <a:latin typeface="Gill Sans" pitchFamily="80" charset="0"/>
            <a:ea typeface="ヒラギノ角ゴ Pro W3" pitchFamily="80" charset="-128"/>
            <a:sym typeface="Gill Sans" pitchFamily="80"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4413</TotalTime>
  <Words>4746</Words>
  <Application>Microsoft Office PowerPoint</Application>
  <PresentationFormat>Widescreen</PresentationFormat>
  <Paragraphs>724</Paragraphs>
  <Slides>70</Slides>
  <Notes>27</Notes>
  <HiddenSlides>0</HiddenSlides>
  <MMClips>0</MMClips>
  <ScaleCrop>false</ScaleCrop>
  <HeadingPairs>
    <vt:vector size="6" baseType="variant">
      <vt:variant>
        <vt:lpstr>Fonts Used</vt:lpstr>
      </vt:variant>
      <vt:variant>
        <vt:i4>8</vt:i4>
      </vt:variant>
      <vt:variant>
        <vt:lpstr>Theme</vt:lpstr>
      </vt:variant>
      <vt:variant>
        <vt:i4>10</vt:i4>
      </vt:variant>
      <vt:variant>
        <vt:lpstr>Slide Titles</vt:lpstr>
      </vt:variant>
      <vt:variant>
        <vt:i4>70</vt:i4>
      </vt:variant>
    </vt:vector>
  </HeadingPairs>
  <TitlesOfParts>
    <vt:vector size="88" baseType="lpstr">
      <vt:lpstr>Arial</vt:lpstr>
      <vt:lpstr>Calibri</vt:lpstr>
      <vt:lpstr>Calibri Light</vt:lpstr>
      <vt:lpstr>Comic Sans MS</vt:lpstr>
      <vt:lpstr>Gill Sans</vt:lpstr>
      <vt:lpstr>Lucida Grande</vt:lpstr>
      <vt:lpstr>Lustria</vt:lpstr>
      <vt:lpstr>Tahoma</vt:lpstr>
      <vt:lpstr>Office Theme</vt:lpstr>
      <vt:lpstr>Story</vt:lpstr>
      <vt:lpstr>1_Office Theme</vt:lpstr>
      <vt:lpstr>2_Story</vt:lpstr>
      <vt:lpstr>2_Office Theme</vt:lpstr>
      <vt:lpstr>Title &amp; Bullets</vt:lpstr>
      <vt:lpstr>1_Title &amp; Bullets</vt:lpstr>
      <vt:lpstr>Default Design</vt:lpstr>
      <vt:lpstr>3_Office Theme</vt:lpstr>
      <vt:lpstr>4_Office Theme</vt:lpstr>
      <vt:lpstr>Robotics Projects</vt:lpstr>
      <vt:lpstr>Today’s Schedule</vt:lpstr>
      <vt:lpstr>Are you VEXed?</vt:lpstr>
      <vt:lpstr>Student Expectations</vt:lpstr>
      <vt:lpstr>To be successful in this course:</vt:lpstr>
      <vt:lpstr>Computer Lab Rules</vt:lpstr>
      <vt:lpstr>Grading for Robotics Projects</vt:lpstr>
      <vt:lpstr>Grading Scale</vt:lpstr>
      <vt:lpstr>Robotics at West 2019-2020: Smith’s Vision</vt:lpstr>
      <vt:lpstr>Smith’s Performance Goals (Last year)</vt:lpstr>
      <vt:lpstr>Team Goal Attainment</vt:lpstr>
      <vt:lpstr>VEX Events</vt:lpstr>
      <vt:lpstr>Autonomous Score Achievement</vt:lpstr>
      <vt:lpstr>To be Captain</vt:lpstr>
      <vt:lpstr>Log in and Create  Class Folder</vt:lpstr>
      <vt:lpstr>Creating Shortcuts</vt:lpstr>
      <vt:lpstr>Drag and Drop into your ‘Engineering Design’ Folder.</vt:lpstr>
      <vt:lpstr>Shortcut to Class Website</vt:lpstr>
      <vt:lpstr>PowerPoint Presentation</vt:lpstr>
      <vt:lpstr>Today</vt:lpstr>
      <vt:lpstr>Individual Engineering Notebook</vt:lpstr>
      <vt:lpstr>Video for This Years Challenge</vt:lpstr>
      <vt:lpstr>Getting to Know the Game </vt:lpstr>
      <vt:lpstr>Sections: The Game Section of the Game Manual The Game Manual is on the class Website</vt:lpstr>
      <vt:lpstr>Page 5: The Challenge</vt:lpstr>
      <vt:lpstr>Defend your Position</vt:lpstr>
      <vt:lpstr>Individual Engineering Notebook: Content will be added to this later.</vt:lpstr>
      <vt:lpstr>Make a Team Notebook:  Team Name and Number</vt:lpstr>
      <vt:lpstr>Engineering Notebook Rubric</vt:lpstr>
      <vt:lpstr>Design Process</vt:lpstr>
      <vt:lpstr>Today: Focus on Expert Level Design Process </vt:lpstr>
      <vt:lpstr>Day 2: Learning Objectives: Analyze StarStruck</vt:lpstr>
      <vt:lpstr>Defining the Problem</vt:lpstr>
      <vt:lpstr>Day 3: Learning Objectives</vt:lpstr>
      <vt:lpstr>Robot Requirements: Specifications and Constraints</vt:lpstr>
      <vt:lpstr>Brainstorming</vt:lpstr>
      <vt:lpstr>Time for the Storm</vt:lpstr>
      <vt:lpstr>Day 5 Learning Objectives</vt:lpstr>
      <vt:lpstr>Research </vt:lpstr>
      <vt:lpstr>Selecting your Design Direction</vt:lpstr>
      <vt:lpstr>Prioritize: What is the best idea?</vt:lpstr>
      <vt:lpstr>Simple Decision Matrix</vt:lpstr>
      <vt:lpstr>Weighted Decision Matrix Option</vt:lpstr>
      <vt:lpstr>Day 6 Learning Objective</vt:lpstr>
      <vt:lpstr>Select your design</vt:lpstr>
      <vt:lpstr>Using Scrum to Improve Teamwork, Communication, Quality and Speed</vt:lpstr>
      <vt:lpstr>STEM Projects Over the Years</vt:lpstr>
      <vt:lpstr>Goals for this session</vt:lpstr>
      <vt:lpstr>The Principle:  Agile Manifesto</vt:lpstr>
      <vt:lpstr>Why Scrum?  Yahoo’s Survey of Teams that Switched to using Scrum</vt:lpstr>
      <vt:lpstr>Some Companies that use Scrum</vt:lpstr>
      <vt:lpstr>What is Scrum? </vt:lpstr>
      <vt:lpstr>From Industry to My Classroom (Robotics)</vt:lpstr>
      <vt:lpstr>Role: Product Owner</vt:lpstr>
      <vt:lpstr>People: Scrum Master (Team Leader)</vt:lpstr>
      <vt:lpstr>People: Scrum Team</vt:lpstr>
      <vt:lpstr> Scrum Process</vt:lpstr>
      <vt:lpstr>Tracking Progress</vt:lpstr>
      <vt:lpstr>Scrum Getting Started Task</vt:lpstr>
      <vt:lpstr>If you did not complete this on Monday</vt:lpstr>
      <vt:lpstr>Sprint…</vt:lpstr>
      <vt:lpstr>End of Sprint Meetings (At the end of the Sprint.  I use 3-weeks for the Sprint Time Length)</vt:lpstr>
      <vt:lpstr>Outline for the Day on Friday</vt:lpstr>
      <vt:lpstr>The Sprint Review</vt:lpstr>
      <vt:lpstr>Sprint Review Outline</vt:lpstr>
      <vt:lpstr>Sprint Retrospective</vt:lpstr>
      <vt:lpstr>Sprint Retrospective: Good/ Bad/ Change</vt:lpstr>
      <vt:lpstr>Sprint planning</vt:lpstr>
      <vt:lpstr> Scrum Process</vt:lpstr>
      <vt:lpstr>Tracking Progress</vt:lpstr>
    </vt:vector>
  </TitlesOfParts>
  <Company>Salem-Keizer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Robotics Projects</dc:title>
  <dc:creator>Greg Smith</dc:creator>
  <cp:lastModifiedBy>Greg Smith</cp:lastModifiedBy>
  <cp:revision>86</cp:revision>
  <cp:lastPrinted>2016-09-07T16:41:28Z</cp:lastPrinted>
  <dcterms:created xsi:type="dcterms:W3CDTF">2015-09-14T13:48:54Z</dcterms:created>
  <dcterms:modified xsi:type="dcterms:W3CDTF">2019-09-03T23:13:04Z</dcterms:modified>
</cp:coreProperties>
</file>