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9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6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88DE-7A4F-4C21-A661-FA480713CB1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F743-9CE1-4811-9425-8926E9C2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A8daR6qBw3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38" y="279215"/>
            <a:ext cx="4294909" cy="2387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Robotics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013" y="3602038"/>
            <a:ext cx="10937174" cy="1655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9/14/2015</a:t>
            </a:r>
          </a:p>
          <a:p>
            <a:r>
              <a:rPr lang="en-US" sz="2800" dirty="0" smtClean="0"/>
              <a:t>View the Challenge</a:t>
            </a:r>
          </a:p>
          <a:p>
            <a:r>
              <a:rPr lang="en-US" sz="2800" dirty="0" smtClean="0"/>
              <a:t>Setup Engineering Notebooks and Complete the First Four Pages </a:t>
            </a:r>
          </a:p>
          <a:p>
            <a:r>
              <a:rPr lang="en-US" sz="2800" dirty="0" smtClean="0"/>
              <a:t>Continue to Disassemble Last Season’s Robots</a:t>
            </a:r>
            <a:endParaRPr lang="en-US" sz="2800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591" y="279215"/>
            <a:ext cx="4013860" cy="356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52400"/>
            <a:ext cx="4953000" cy="1143000"/>
          </a:xfrm>
        </p:spPr>
        <p:txBody>
          <a:bodyPr/>
          <a:lstStyle/>
          <a:p>
            <a:r>
              <a:rPr lang="en-US" altLang="en-US" smtClean="0"/>
              <a:t>Today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6" y="990600"/>
            <a:ext cx="9683339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Create a </a:t>
            </a:r>
            <a:r>
              <a:rPr lang="en-US" altLang="en-US" b="1" u="sng" dirty="0" err="1"/>
              <a:t>gmail</a:t>
            </a:r>
            <a:r>
              <a:rPr lang="en-US" altLang="en-US" dirty="0"/>
              <a:t> account if you do not have one.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Create a ‘Presentation’ for your engineering notebook.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Log into Gmail account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Go to ‘Documents’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Click on ‘Create’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‘Presentation’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dirty="0"/>
              <a:t>Name it ‘</a:t>
            </a:r>
            <a:r>
              <a:rPr lang="en-US" altLang="en-US" dirty="0" smtClean="0"/>
              <a:t>YourNameEngineeringNotebook2015-2016’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Share it with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‘</a:t>
            </a:r>
            <a:r>
              <a:rPr lang="en-US" altLang="en-US" b="1" dirty="0"/>
              <a:t>SmithTitanRobotics@gmail.com’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When teams are </a:t>
            </a:r>
            <a:r>
              <a:rPr lang="en-US" altLang="en-US" dirty="0" smtClean="0"/>
              <a:t>you will </a:t>
            </a:r>
            <a:r>
              <a:rPr lang="en-US" altLang="en-US" dirty="0"/>
              <a:t>need to share it with your teammates as well.</a:t>
            </a:r>
          </a:p>
        </p:txBody>
      </p:sp>
    </p:spTree>
    <p:extLst>
      <p:ext uri="{BB962C8B-B14F-4D97-AF65-F5344CB8AC3E}">
        <p14:creationId xmlns:p14="http://schemas.microsoft.com/office/powerpoint/2010/main" val="1070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5791200" cy="792163"/>
          </a:xfrm>
        </p:spPr>
        <p:txBody>
          <a:bodyPr/>
          <a:lstStyle/>
          <a:p>
            <a:r>
              <a:rPr lang="en-US" altLang="en-US" smtClean="0"/>
              <a:t>Engineering 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995" y="499753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1600" dirty="0"/>
              <a:t>Page 1:Introduction</a:t>
            </a:r>
          </a:p>
          <a:p>
            <a:pPr lvl="1"/>
            <a:r>
              <a:rPr lang="en-US" altLang="en-US" sz="1400" dirty="0"/>
              <a:t>Name, age,  Picture of you, year in school</a:t>
            </a:r>
          </a:p>
          <a:p>
            <a:pPr lvl="1"/>
            <a:r>
              <a:rPr lang="en-US" altLang="en-US" sz="1400" dirty="0"/>
              <a:t>Hobbies interests, If you had to pick a career, what would it be?</a:t>
            </a:r>
          </a:p>
          <a:p>
            <a:r>
              <a:rPr lang="en-US" altLang="en-US" sz="1800" dirty="0"/>
              <a:t>Page 2</a:t>
            </a:r>
          </a:p>
          <a:p>
            <a:pPr lvl="1"/>
            <a:r>
              <a:rPr lang="en-US" altLang="en-US" sz="1400" dirty="0"/>
              <a:t>Table of Contents</a:t>
            </a:r>
          </a:p>
          <a:p>
            <a:r>
              <a:rPr lang="en-US" altLang="en-US" sz="1800" dirty="0"/>
              <a:t>Page 3</a:t>
            </a:r>
          </a:p>
          <a:p>
            <a:pPr lvl="1"/>
            <a:r>
              <a:rPr lang="en-US" altLang="en-US" sz="1400" dirty="0"/>
              <a:t>The time commitment you are willing to put into your team.</a:t>
            </a:r>
          </a:p>
          <a:p>
            <a:pPr lvl="1"/>
            <a:r>
              <a:rPr lang="en-US" altLang="en-US" sz="1400" dirty="0"/>
              <a:t>Skill Set: Classes, abilities, skills that you bring to the robotics team.</a:t>
            </a:r>
          </a:p>
          <a:p>
            <a:pPr lvl="1"/>
            <a:r>
              <a:rPr lang="en-US" altLang="en-US" sz="1400" dirty="0"/>
              <a:t>Roles you would like to take: Builder, programmer, captain, driver, research, promotions, fund raising, product owner, Scrum master…</a:t>
            </a:r>
          </a:p>
          <a:p>
            <a:r>
              <a:rPr lang="en-US" altLang="en-US" sz="1800" dirty="0"/>
              <a:t>Page 4</a:t>
            </a:r>
          </a:p>
          <a:p>
            <a:pPr lvl="1"/>
            <a:r>
              <a:rPr lang="en-US" altLang="en-US" sz="1600" dirty="0"/>
              <a:t>Describe a ‘Dream Team’.  You may include names if you would like.  No guarantees, but it will help me in finalizing the teams.  </a:t>
            </a:r>
          </a:p>
          <a:p>
            <a:r>
              <a:rPr lang="en-US" altLang="en-US" sz="1800" dirty="0"/>
              <a:t>Page 5, …</a:t>
            </a:r>
          </a:p>
          <a:p>
            <a:pPr lvl="1"/>
            <a:r>
              <a:rPr lang="en-US" altLang="en-US" sz="1600" dirty="0"/>
              <a:t>Have a tasks column, a reflections column, a place for the date and a place for pictures.</a:t>
            </a:r>
          </a:p>
          <a:p>
            <a:pPr lvl="1"/>
            <a:r>
              <a:rPr lang="en-US" altLang="en-US" sz="1600" dirty="0"/>
              <a:t>OR</a:t>
            </a:r>
          </a:p>
          <a:p>
            <a:pPr lvl="1"/>
            <a:r>
              <a:rPr lang="en-US" altLang="en-US" sz="1600" dirty="0"/>
              <a:t>Excel Spreadsheet:</a:t>
            </a:r>
          </a:p>
          <a:p>
            <a:pPr lvl="2"/>
            <a:r>
              <a:rPr lang="en-US" altLang="en-US" sz="1200" u="sng" dirty="0"/>
              <a:t>Ideas</a:t>
            </a:r>
            <a:r>
              <a:rPr lang="en-US" altLang="en-US" sz="1200" dirty="0"/>
              <a:t>	</a:t>
            </a:r>
            <a:r>
              <a:rPr lang="en-US" altLang="en-US" sz="1200" u="sng" dirty="0"/>
              <a:t>Product Backlog</a:t>
            </a:r>
            <a:r>
              <a:rPr lang="en-US" altLang="en-US" sz="1200" dirty="0"/>
              <a:t>     Sprint to do	Doing	Done</a:t>
            </a:r>
          </a:p>
          <a:p>
            <a:r>
              <a:rPr lang="en-US" altLang="en-US" sz="2000" dirty="0"/>
              <a:t>References Slide</a:t>
            </a:r>
          </a:p>
          <a:p>
            <a:pPr lvl="1"/>
            <a:r>
              <a:rPr lang="en-US" altLang="en-US" sz="1600" dirty="0"/>
              <a:t>Links to the VEX </a:t>
            </a:r>
            <a:r>
              <a:rPr lang="en-US" altLang="en-US" sz="1600" dirty="0" err="1"/>
              <a:t>Skyrise</a:t>
            </a:r>
            <a:r>
              <a:rPr lang="en-US" altLang="en-US" sz="1600" dirty="0"/>
              <a:t> Wiki Page</a:t>
            </a:r>
          </a:p>
          <a:p>
            <a:pPr lvl="1"/>
            <a:r>
              <a:rPr lang="en-US" altLang="en-US" sz="1600" dirty="0"/>
              <a:t>Links to Forums</a:t>
            </a:r>
          </a:p>
          <a:p>
            <a:pPr lvl="1"/>
            <a:r>
              <a:rPr lang="en-US" altLang="en-US" sz="1600" dirty="0"/>
              <a:t>Links to other references you find valuable to your team</a:t>
            </a:r>
          </a:p>
          <a:p>
            <a:r>
              <a:rPr lang="en-US" altLang="en-US" sz="2000" dirty="0"/>
              <a:t>Contacts</a:t>
            </a:r>
          </a:p>
          <a:p>
            <a:pPr lvl="1"/>
            <a:endParaRPr lang="en-US" altLang="en-US" sz="14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7742711" y="639763"/>
            <a:ext cx="3823855" cy="11637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finished, continue with disassembling last season’s robots.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9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62" y="225631"/>
            <a:ext cx="1122218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/>
              <a:t>Page 1:Introduction</a:t>
            </a:r>
          </a:p>
          <a:p>
            <a:pPr lvl="1"/>
            <a:r>
              <a:rPr lang="en-US" altLang="en-US" sz="2800" dirty="0" smtClean="0"/>
              <a:t>Name, age,  Picture of you, year in school</a:t>
            </a:r>
          </a:p>
          <a:p>
            <a:pPr lvl="1"/>
            <a:r>
              <a:rPr lang="en-US" altLang="en-US" sz="2800" dirty="0" smtClean="0"/>
              <a:t>Hobbies interests, If you had to pick a career, what would it be?</a:t>
            </a:r>
          </a:p>
          <a:p>
            <a:r>
              <a:rPr lang="en-US" altLang="en-US" sz="3600" dirty="0"/>
              <a:t>Page 2</a:t>
            </a:r>
          </a:p>
          <a:p>
            <a:pPr lvl="1"/>
            <a:r>
              <a:rPr lang="en-US" altLang="en-US" sz="2800" dirty="0" smtClean="0"/>
              <a:t>Table of Contents</a:t>
            </a:r>
          </a:p>
          <a:p>
            <a:r>
              <a:rPr lang="en-US" altLang="en-US" sz="3600" dirty="0"/>
              <a:t>Page 3</a:t>
            </a:r>
          </a:p>
          <a:p>
            <a:pPr lvl="1"/>
            <a:r>
              <a:rPr lang="en-US" altLang="en-US" sz="2800" dirty="0" smtClean="0"/>
              <a:t>The time commitment you are willing to put into your team.</a:t>
            </a:r>
          </a:p>
          <a:p>
            <a:pPr lvl="1"/>
            <a:r>
              <a:rPr lang="en-US" altLang="en-US" sz="2800" dirty="0" smtClean="0"/>
              <a:t>Skill Set: Classes, abilities, skills that you bring to the robotics team.</a:t>
            </a:r>
          </a:p>
          <a:p>
            <a:pPr lvl="1"/>
            <a:r>
              <a:rPr lang="en-US" altLang="en-US" sz="2800" dirty="0" smtClean="0"/>
              <a:t>Roles you would like to take: Builder, programmer, captain, driver, research, promotions, fund raising, product owner, Scrum master…</a:t>
            </a:r>
          </a:p>
          <a:p>
            <a:r>
              <a:rPr lang="en-US" altLang="en-US" sz="3600" dirty="0"/>
              <a:t>Page 4</a:t>
            </a:r>
          </a:p>
          <a:p>
            <a:pPr lvl="1"/>
            <a:r>
              <a:rPr lang="en-US" altLang="en-US" sz="3200" dirty="0" smtClean="0"/>
              <a:t>Describe a ‘Dream Team’.  You may include names if you would like.  No guarantees, but it will help me in finalizing the teams.  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82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371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Robotics Projects</vt:lpstr>
      <vt:lpstr>Today</vt:lpstr>
      <vt:lpstr>Engineering Notebook</vt:lpstr>
      <vt:lpstr>PowerPoint Presentation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Projects</dc:title>
  <dc:creator>Greg Smith</dc:creator>
  <cp:lastModifiedBy>Greg Smith</cp:lastModifiedBy>
  <cp:revision>4</cp:revision>
  <dcterms:created xsi:type="dcterms:W3CDTF">2015-09-14T13:48:54Z</dcterms:created>
  <dcterms:modified xsi:type="dcterms:W3CDTF">2015-09-14T23:55:33Z</dcterms:modified>
</cp:coreProperties>
</file>