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8" autoAdjust="0"/>
    <p:restoredTop sz="94660"/>
  </p:normalViewPr>
  <p:slideViewPr>
    <p:cSldViewPr snapToGrid="0">
      <p:cViewPr varScale="1">
        <p:scale>
          <a:sx n="37" d="100"/>
          <a:sy n="37" d="100"/>
        </p:scale>
        <p:origin x="33" y="16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70C1A-BD6F-40B7-8454-B497ED0A85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2B1863-DBA4-4426-BCA5-02B44D8D41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C4876F-13D2-42E7-9AED-1E069E1C6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71C20-C555-42E4-8696-96B5670E94B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516849-4142-443C-9CA2-CDF01D930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B25ADC-7E87-4F06-96EF-E3DC593C5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C3A13-E499-4CA5-9F39-34FE19FAC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813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45F43-5592-411F-A102-E5EAA53B6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DCE0C8-7874-41BA-8BF9-69CE549464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99594E-A1AB-40DC-B269-90B1B01E4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71C20-C555-42E4-8696-96B5670E94B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AE6C31-83EC-4B2D-8B6B-C6AE2F8C4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B4813-D3F0-4510-B73B-2560202F0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C3A13-E499-4CA5-9F39-34FE19FAC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612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77A132-EA59-4F65-AC16-088A6E7E49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91A651-1F5C-4105-A8F6-D54BF052B2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3CB0CA-8A1A-46F2-BD89-78406A4D9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71C20-C555-42E4-8696-96B5670E94B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CC2602-E054-4548-9812-24DA1DFF5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4B159-AD45-4869-AE8D-B2EB9A6AF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C3A13-E499-4CA5-9F39-34FE19FAC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4496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D1F0-89EE-4ACF-95B1-4D007E966F34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B30D-B695-465F-87C6-1254A2D05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94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D1F0-89EE-4ACF-95B1-4D007E966F34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B30D-B695-465F-87C6-1254A2D05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6601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D1F0-89EE-4ACF-95B1-4D007E966F34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B30D-B695-465F-87C6-1254A2D05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5429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D1F0-89EE-4ACF-95B1-4D007E966F34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B30D-B695-465F-87C6-1254A2D05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0011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D1F0-89EE-4ACF-95B1-4D007E966F34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B30D-B695-465F-87C6-1254A2D05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306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D1F0-89EE-4ACF-95B1-4D007E966F34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B30D-B695-465F-87C6-1254A2D05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0749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D1F0-89EE-4ACF-95B1-4D007E966F34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B30D-B695-465F-87C6-1254A2D05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8405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D1F0-89EE-4ACF-95B1-4D007E966F34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B30D-B695-465F-87C6-1254A2D05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382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49EB9-C722-4035-946A-987763A7B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7EEE6-16B4-4640-B4D0-4CD98A044A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20A5D7-3C74-4788-A87C-9252FFD45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71C20-C555-42E4-8696-96B5670E94B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24C643-EA82-416A-9803-9532EEA56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5F9E9B-9EB3-4201-825B-23B4E585D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C3A13-E499-4CA5-9F39-34FE19FAC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603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D1F0-89EE-4ACF-95B1-4D007E966F34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B30D-B695-465F-87C6-1254A2D05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1452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D1F0-89EE-4ACF-95B1-4D007E966F34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B30D-B695-465F-87C6-1254A2D05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9308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D1F0-89EE-4ACF-95B1-4D007E966F34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B30D-B695-465F-87C6-1254A2D05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718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A8CB6-5197-4F9D-84FE-F00F4C4E7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81BF56-C4AD-4EA3-BA90-06A7824EEF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BBE9CC-4C01-4795-9569-65BA5F480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71C20-C555-42E4-8696-96B5670E94B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76901A-4A42-4F16-B535-951EB7841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5CFF06-B934-4360-8C90-1572F05E7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C3A13-E499-4CA5-9F39-34FE19FAC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10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71F34-E65F-48E0-9F7E-DF83271E4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296A02-39FF-41F1-A38E-5DD4F92047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F979D8-2051-4128-9039-F26E1D6FD4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11F003-80B3-4287-80F2-4197FBF7B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71C20-C555-42E4-8696-96B5670E94B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6223FD-6F2F-449C-8733-F003AF052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35D0A3-B065-48CA-BBBD-2BFA28F22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C3A13-E499-4CA5-9F39-34FE19FAC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40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EB2A5-15FE-4BB9-B01E-9AD299CA0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5A631A-AB45-4AF2-ABBC-B360A97FCF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6A7472-A904-4A65-9B41-2A3FCA768C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17D50B-166C-4B78-BC45-3B57E61E13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3C7A89-2BA4-4F74-A8B6-61D9FB60DC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71D4CC-D9AA-493D-8345-74B84B280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71C20-C555-42E4-8696-96B5670E94B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1686C5-8D40-4097-887A-60E090BDC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90ED75-9FB0-416F-B986-4B84CF978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C3A13-E499-4CA5-9F39-34FE19FAC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759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A4FC0-0D47-4F7B-9574-C54410937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90B832-1865-4F56-B84F-AB49DE14D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71C20-C555-42E4-8696-96B5670E94B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8CF6CC-B374-4039-8721-10C1DE427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61037D-AAB4-4669-9244-C8ED61917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C3A13-E499-4CA5-9F39-34FE19FAC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28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00B42A-892C-4E1F-A0A6-6957185A9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71C20-C555-42E4-8696-96B5670E94B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2E5E61-890D-453A-923F-4C08D9A41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940CF7-64CA-4510-8E4C-E90084E6D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C3A13-E499-4CA5-9F39-34FE19FAC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267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CD21B-3BD3-4B44-B144-C239B5E3C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C7E9D-C14F-4AD8-A6A1-4D923A15E6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DFA4E7-9EB4-4F93-B0C4-B9EADABE59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5AB060-B649-41DD-9AFF-03B1E1A76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71C20-C555-42E4-8696-96B5670E94B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7B83AC-3F94-45F1-BBBD-3FADF3751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AFB1E-774A-407F-A31D-4D2A938F2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C3A13-E499-4CA5-9F39-34FE19FAC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902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40D2E-F9AE-46EE-8F8A-B94CB64A9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AC1318-1F78-4C5D-B5A8-1D9400EF63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9A4E24-4804-43A7-83E2-D8C6CB6B59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A9318D-54C4-4F15-AC6F-55A14A778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71C20-C555-42E4-8696-96B5670E94B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EB8D52-B01A-4A8C-BFAC-E8677D3B0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C51D9B-F92F-41B7-AACF-2FEE61143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C3A13-E499-4CA5-9F39-34FE19FAC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670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02A7F1-4D6C-443E-8A3F-84679F74C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1AA53-1FEB-4456-A1C2-0EB7212C7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A4A0E1-D179-49EB-838F-15AAF0ECDF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71C20-C555-42E4-8696-96B5670E94B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B85B05-D73B-4BBD-93AF-25B77AE95B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8D6B51-52AD-4434-9806-64FB640513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C3A13-E499-4CA5-9F39-34FE19FAC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217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3D1F0-89EE-4ACF-95B1-4D007E966F34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CB30D-B695-465F-87C6-1254A2D05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440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829A0-8FC0-4097-A7E1-653B450BDF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Computer Science 1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8A84D6-5961-41F3-8A2C-9E219B4DB1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Random Day 2</a:t>
            </a:r>
          </a:p>
        </p:txBody>
      </p:sp>
    </p:spTree>
    <p:extLst>
      <p:ext uri="{BB962C8B-B14F-4D97-AF65-F5344CB8AC3E}">
        <p14:creationId xmlns:p14="http://schemas.microsoft.com/office/powerpoint/2010/main" val="800795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87DAF-452C-4315-B25D-BA8171ED4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Targets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884069-5C3D-4D2C-8DCE-F4CEB79CF3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 able to read and write code in java related to random numbers</a:t>
            </a:r>
          </a:p>
          <a:p>
            <a:r>
              <a:rPr lang="en-US" dirty="0"/>
              <a:t>Be able to fix a program that uses random numbers</a:t>
            </a:r>
          </a:p>
          <a:p>
            <a:r>
              <a:rPr lang="en-US" dirty="0"/>
              <a:t>Be able to write a program that uses random numbers.</a:t>
            </a:r>
          </a:p>
        </p:txBody>
      </p:sp>
    </p:spTree>
    <p:extLst>
      <p:ext uri="{BB962C8B-B14F-4D97-AF65-F5344CB8AC3E}">
        <p14:creationId xmlns:p14="http://schemas.microsoft.com/office/powerpoint/2010/main" val="3106298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D21B4-BCAD-4426-8B9F-8536875D9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Describe the range of random values generated from the following.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6579E-C50B-4D60-8A9C-B07D428B33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1983"/>
            <a:ext cx="10515600" cy="4154980"/>
          </a:xfrm>
        </p:spPr>
        <p:txBody>
          <a:bodyPr/>
          <a:lstStyle/>
          <a:p>
            <a:r>
              <a:rPr lang="en-US" dirty="0"/>
              <a:t>int one = (int)(14*</a:t>
            </a:r>
            <a:r>
              <a:rPr lang="en-US" dirty="0" err="1"/>
              <a:t>Math.random</a:t>
            </a:r>
            <a:r>
              <a:rPr lang="en-US" dirty="0"/>
              <a:t>()) + 10;</a:t>
            </a:r>
          </a:p>
          <a:p>
            <a:r>
              <a:rPr lang="en-US" dirty="0"/>
              <a:t>int roll = (int)(11*</a:t>
            </a:r>
            <a:r>
              <a:rPr lang="en-US" dirty="0" err="1"/>
              <a:t>Math.random</a:t>
            </a:r>
            <a:r>
              <a:rPr lang="en-US" dirty="0"/>
              <a:t>()) + 2;</a:t>
            </a:r>
          </a:p>
          <a:p>
            <a:r>
              <a:rPr lang="en-US" dirty="0"/>
              <a:t>int roll = (int)(9*</a:t>
            </a:r>
            <a:r>
              <a:rPr lang="en-US" dirty="0" err="1"/>
              <a:t>Math.random</a:t>
            </a:r>
            <a:r>
              <a:rPr lang="en-US" dirty="0"/>
              <a:t>()) - 6;</a:t>
            </a:r>
          </a:p>
          <a:p>
            <a:r>
              <a:rPr lang="en-US" dirty="0"/>
              <a:t>int roll = (int)(20*</a:t>
            </a:r>
            <a:r>
              <a:rPr lang="en-US" dirty="0" err="1"/>
              <a:t>Math.random</a:t>
            </a:r>
            <a:r>
              <a:rPr lang="en-US" dirty="0"/>
              <a:t>()) + 16;</a:t>
            </a:r>
          </a:p>
          <a:p>
            <a:r>
              <a:rPr lang="en-US" dirty="0"/>
              <a:t>int roll = (int)(5*</a:t>
            </a:r>
            <a:r>
              <a:rPr lang="en-US" dirty="0" err="1"/>
              <a:t>Math.random</a:t>
            </a:r>
            <a:r>
              <a:rPr lang="en-US" dirty="0"/>
              <a:t>()) - 8;</a:t>
            </a:r>
          </a:p>
          <a:p>
            <a:r>
              <a:rPr lang="en-US" dirty="0"/>
              <a:t>int roll = 2*((int)(6*</a:t>
            </a:r>
            <a:r>
              <a:rPr lang="en-US" dirty="0" err="1"/>
              <a:t>Math.random</a:t>
            </a:r>
            <a:r>
              <a:rPr lang="en-US" dirty="0"/>
              <a:t>())) + 8;</a:t>
            </a:r>
          </a:p>
          <a:p>
            <a:r>
              <a:rPr lang="en-US" dirty="0"/>
              <a:t>In your notes summarize how to go from code to the range of values.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323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812A2-A887-4075-AAF8-D7AB95A45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Write the code needed to generate the following ranges of random numbers.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2534B-8818-45DF-9A1F-A5D9171B75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1 to 10</a:t>
            </a:r>
          </a:p>
          <a:p>
            <a:r>
              <a:rPr lang="en-US" dirty="0"/>
              <a:t>9 to 17</a:t>
            </a:r>
          </a:p>
          <a:p>
            <a:r>
              <a:rPr lang="en-US" dirty="0"/>
              <a:t>40 to 85</a:t>
            </a:r>
          </a:p>
          <a:p>
            <a:r>
              <a:rPr lang="en-US" dirty="0"/>
              <a:t>-4 to 40</a:t>
            </a:r>
          </a:p>
          <a:p>
            <a:r>
              <a:rPr lang="en-US" dirty="0"/>
              <a:t>-3 to 21</a:t>
            </a:r>
          </a:p>
          <a:p>
            <a:r>
              <a:rPr lang="en-US" dirty="0"/>
              <a:t>20 to 60 even values only</a:t>
            </a:r>
          </a:p>
          <a:p>
            <a:r>
              <a:rPr lang="en-US" dirty="0"/>
              <a:t>A pair of 10-sided dice</a:t>
            </a:r>
          </a:p>
          <a:p>
            <a:r>
              <a:rPr lang="en-US" dirty="0"/>
              <a:t>Rolling a three-sided die</a:t>
            </a:r>
          </a:p>
          <a:p>
            <a:r>
              <a:rPr lang="en-US" dirty="0"/>
              <a:t>In your notes summarize how to go from a desired range of values to code.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057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9A51B-818A-4915-B28F-8693B3623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 it!!!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FAEC7-6C04-4751-B6C7-ADF5B9C82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560" y="1876434"/>
            <a:ext cx="2520980" cy="4351338"/>
          </a:xfrm>
        </p:spPr>
        <p:txBody>
          <a:bodyPr/>
          <a:lstStyle/>
          <a:p>
            <a:r>
              <a:rPr lang="en-US" dirty="0"/>
              <a:t>Open the program ‘pairish.java’ from the class website and fix it.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DB7938C-928D-41EE-AAE5-EDBDD5354E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540" y="476518"/>
            <a:ext cx="9296460" cy="6143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960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7814"/>
            <a:ext cx="51054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Program options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714499"/>
            <a:ext cx="8458200" cy="471487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/>
              <a:t>Flip a coin 100 times, show the total number of heads and tails AND which occurred the most often.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/>
              <a:t>Roll a pair of 6-sided dice 100 times.  Find out which occurs most often, 3 or 11.  Show how often each of these rolls occur and which occurs most often.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/>
              <a:t>Fortune Cookie: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/>
              <a:t>Write a program that will generate a random fortune cookie saying.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/>
              <a:t>You will need to include at least three different fortune cookie saying options.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FB806A9-F4A2-499A-AE05-8C2F79558E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7875" y="5072063"/>
            <a:ext cx="2381249" cy="1595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269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325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1_Office Theme</vt:lpstr>
      <vt:lpstr>Computer Science 1 </vt:lpstr>
      <vt:lpstr>Learning Targets</vt:lpstr>
      <vt:lpstr>Describe the range of random values generated from the following.</vt:lpstr>
      <vt:lpstr>Write the code needed to generate the following ranges of random numbers. </vt:lpstr>
      <vt:lpstr>Fix it!!!</vt:lpstr>
      <vt:lpstr>Program options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Science 1</dc:title>
  <dc:creator>Greg Smith</dc:creator>
  <cp:lastModifiedBy>Greg Smith</cp:lastModifiedBy>
  <cp:revision>2</cp:revision>
  <dcterms:created xsi:type="dcterms:W3CDTF">2020-03-04T15:14:20Z</dcterms:created>
  <dcterms:modified xsi:type="dcterms:W3CDTF">2020-03-04T15:23:39Z</dcterms:modified>
</cp:coreProperties>
</file>