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354" y="16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8a2639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8a2639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48a26394e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48a26394e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8a26394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48a26394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8a26394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8a26394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48a26394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48a26394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48a26394e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48a26394e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8761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349" r="55520" b="9813"/>
          <a:stretch/>
        </p:blipFill>
        <p:spPr>
          <a:xfrm>
            <a:off x="1052193" y="99510"/>
            <a:ext cx="7039614" cy="5043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62950" y="4210050"/>
            <a:ext cx="7810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7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Advisory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26, 2018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Goal Setting!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97175"/>
            <a:ext cx="3163085" cy="23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7200" y="0"/>
            <a:ext cx="4556700" cy="12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4100" y="3397000"/>
            <a:ext cx="2069800" cy="17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0100"/>
            <a:ext cx="2164175" cy="11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290513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holds you back?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Advisory is a safe place to take academic risks and GROW!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Scrap paper: Write down your biggest fear or source of anxiety about school.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Holding onto that fear prevents growth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Throw that fear away!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2571" y="2624300"/>
            <a:ext cx="1573050" cy="235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398675" y="1225525"/>
            <a:ext cx="4094100" cy="3645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Today I will </a:t>
            </a:r>
            <a:r>
              <a:rPr lang="en" sz="3000">
                <a:solidFill>
                  <a:srgbClr val="FF0000"/>
                </a:solidFill>
              </a:rPr>
              <a:t>reflect</a:t>
            </a:r>
            <a:r>
              <a:rPr lang="en" sz="3000"/>
              <a:t> on my learning progress, and I will </a:t>
            </a:r>
            <a:r>
              <a:rPr lang="en" sz="3000">
                <a:solidFill>
                  <a:srgbClr val="FF0000"/>
                </a:solidFill>
              </a:rPr>
              <a:t>create a SMART Goal </a:t>
            </a:r>
            <a:r>
              <a:rPr lang="en" sz="3000"/>
              <a:t>to help keep me focused on my academic success!</a:t>
            </a:r>
            <a:endParaRPr sz="30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325" y="1152475"/>
            <a:ext cx="3735225" cy="37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t="15672" b="15679"/>
          <a:stretch/>
        </p:blipFill>
        <p:spPr>
          <a:xfrm>
            <a:off x="3047650" y="0"/>
            <a:ext cx="6096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Reflecting on your academic progress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400">
                <a:solidFill>
                  <a:schemeClr val="dk2"/>
                </a:solidFill>
              </a:rPr>
              <a:t>Fill out this form with integrity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400">
                <a:solidFill>
                  <a:schemeClr val="dk2"/>
                </a:solidFill>
              </a:rPr>
              <a:t>If your grades are great, how can you improve your LEARNING?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Goal setting based on front of sheet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625" y="1798300"/>
            <a:ext cx="29847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Focus on one SPECIFIC area you want to improve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Use the examples to guide your through the graphic organizer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7858" y="44900"/>
            <a:ext cx="4004767" cy="509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do this!!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281" y="1133400"/>
            <a:ext cx="7341144" cy="40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On-screen Show (16:9)</PresentationFormat>
  <Paragraphs>18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Welcome to Advisory October 26, 2018</vt:lpstr>
      <vt:lpstr>PowerPoint Presentation</vt:lpstr>
      <vt:lpstr>What holds you back?</vt:lpstr>
      <vt:lpstr>Learning Target</vt:lpstr>
      <vt:lpstr>Reflecting on your academic progress</vt:lpstr>
      <vt:lpstr>Goal setting based on front of sheet</vt:lpstr>
      <vt:lpstr>You can do this!!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Greg Smith</cp:lastModifiedBy>
  <cp:revision>1</cp:revision>
  <dcterms:modified xsi:type="dcterms:W3CDTF">2018-10-26T15:14:05Z</dcterms:modified>
</cp:coreProperties>
</file>